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3.jpg" ContentType="image/jpg"/>
  <Override PartName="/ppt/notesSlides/notesSlide5.xml" ContentType="application/vnd.openxmlformats-officedocument.presentationml.notesSlide+xml"/>
  <Override PartName="/ppt/media/image24.jpg" ContentType="image/jpg"/>
  <Override PartName="/ppt/notesSlides/notesSlide6.xml" ContentType="application/vnd.openxmlformats-officedocument.presentationml.notesSlide+xml"/>
  <Override PartName="/ppt/media/image26.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2.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0.jpg" ContentType="image/jpg"/>
  <Override PartName="/ppt/notesSlides/notesSlide11.xml" ContentType="application/vnd.openxmlformats-officedocument.presentationml.notesSlide+xml"/>
  <Override PartName="/ppt/media/image51.jpg" ContentType="image/jpg"/>
  <Override PartName="/ppt/notesSlides/notesSlide12.xml" ContentType="application/vnd.openxmlformats-officedocument.presentationml.notesSlide+xml"/>
  <Override PartName="/ppt/media/image61.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0" r:id="rId2"/>
    <p:sldId id="282" r:id="rId3"/>
    <p:sldId id="285" r:id="rId4"/>
    <p:sldId id="305" r:id="rId5"/>
    <p:sldId id="286" r:id="rId6"/>
    <p:sldId id="287" r:id="rId7"/>
    <p:sldId id="288" r:id="rId8"/>
    <p:sldId id="290" r:id="rId9"/>
    <p:sldId id="289" r:id="rId10"/>
    <p:sldId id="304" r:id="rId11"/>
    <p:sldId id="296" r:id="rId12"/>
    <p:sldId id="298" r:id="rId13"/>
    <p:sldId id="297" r:id="rId14"/>
    <p:sldId id="300" r:id="rId15"/>
    <p:sldId id="301" r:id="rId16"/>
    <p:sldId id="302" r:id="rId17"/>
    <p:sldId id="303" r:id="rId18"/>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1" autoAdjust="0"/>
    <p:restoredTop sz="94660"/>
  </p:normalViewPr>
  <p:slideViewPr>
    <p:cSldViewPr>
      <p:cViewPr varScale="1">
        <p:scale>
          <a:sx n="72" d="100"/>
          <a:sy n="72" d="100"/>
        </p:scale>
        <p:origin x="313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202F3781-ED02-4CAF-B3AE-CF45DD05F3D5}" type="datetimeFigureOut">
              <a:rPr lang="en-US" smtClean="0"/>
              <a:t>3/26/2025</a:t>
            </a:fld>
            <a:endParaRPr lang="en-US"/>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8B0071AA-28DF-4ED7-9DEA-B2AFBE21A694}" type="slidenum">
              <a:rPr lang="en-US" smtClean="0"/>
              <a:t>‹#›</a:t>
            </a:fld>
            <a:endParaRPr lang="en-US"/>
          </a:p>
        </p:txBody>
      </p:sp>
    </p:spTree>
    <p:extLst>
      <p:ext uri="{BB962C8B-B14F-4D97-AF65-F5344CB8AC3E}">
        <p14:creationId xmlns:p14="http://schemas.microsoft.com/office/powerpoint/2010/main" val="103505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3</a:t>
            </a:fld>
            <a:endParaRPr lang="en-US"/>
          </a:p>
        </p:txBody>
      </p:sp>
    </p:spTree>
    <p:extLst>
      <p:ext uri="{BB962C8B-B14F-4D97-AF65-F5344CB8AC3E}">
        <p14:creationId xmlns:p14="http://schemas.microsoft.com/office/powerpoint/2010/main" val="26941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13</a:t>
            </a:fld>
            <a:endParaRPr lang="en-US"/>
          </a:p>
        </p:txBody>
      </p:sp>
    </p:spTree>
    <p:extLst>
      <p:ext uri="{BB962C8B-B14F-4D97-AF65-F5344CB8AC3E}">
        <p14:creationId xmlns:p14="http://schemas.microsoft.com/office/powerpoint/2010/main" val="14181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14</a:t>
            </a:fld>
            <a:endParaRPr lang="en-US"/>
          </a:p>
        </p:txBody>
      </p:sp>
    </p:spTree>
    <p:extLst>
      <p:ext uri="{BB962C8B-B14F-4D97-AF65-F5344CB8AC3E}">
        <p14:creationId xmlns:p14="http://schemas.microsoft.com/office/powerpoint/2010/main" val="424425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15</a:t>
            </a:fld>
            <a:endParaRPr lang="en-US"/>
          </a:p>
        </p:txBody>
      </p:sp>
    </p:spTree>
    <p:extLst>
      <p:ext uri="{BB962C8B-B14F-4D97-AF65-F5344CB8AC3E}">
        <p14:creationId xmlns:p14="http://schemas.microsoft.com/office/powerpoint/2010/main" val="65483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867F-379D-6883-FDCC-456ED44A6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C8F7F-7887-B233-4DE6-5A5FCFFA9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01AA9-C166-6366-6B32-9F3A49F8CC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A06C3-1D26-5D9D-AC3A-B80F50FA467C}"/>
              </a:ext>
            </a:extLst>
          </p:cNvPr>
          <p:cNvSpPr>
            <a:spLocks noGrp="1"/>
          </p:cNvSpPr>
          <p:nvPr>
            <p:ph type="sldNum" sz="quarter" idx="10"/>
          </p:nvPr>
        </p:nvSpPr>
        <p:spPr/>
        <p:txBody>
          <a:bodyPr/>
          <a:lstStyle/>
          <a:p>
            <a:fld id="{8B0071AA-28DF-4ED7-9DEA-B2AFBE21A694}" type="slidenum">
              <a:rPr lang="en-US" smtClean="0"/>
              <a:t>4</a:t>
            </a:fld>
            <a:endParaRPr lang="en-US"/>
          </a:p>
        </p:txBody>
      </p:sp>
    </p:spTree>
    <p:extLst>
      <p:ext uri="{BB962C8B-B14F-4D97-AF65-F5344CB8AC3E}">
        <p14:creationId xmlns:p14="http://schemas.microsoft.com/office/powerpoint/2010/main" val="347896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5</a:t>
            </a:fld>
            <a:endParaRPr lang="en-US"/>
          </a:p>
        </p:txBody>
      </p:sp>
    </p:spTree>
    <p:extLst>
      <p:ext uri="{BB962C8B-B14F-4D97-AF65-F5344CB8AC3E}">
        <p14:creationId xmlns:p14="http://schemas.microsoft.com/office/powerpoint/2010/main" val="36396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6</a:t>
            </a:fld>
            <a:endParaRPr lang="en-US"/>
          </a:p>
        </p:txBody>
      </p:sp>
    </p:spTree>
    <p:extLst>
      <p:ext uri="{BB962C8B-B14F-4D97-AF65-F5344CB8AC3E}">
        <p14:creationId xmlns:p14="http://schemas.microsoft.com/office/powerpoint/2010/main" val="233428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7</a:t>
            </a:fld>
            <a:endParaRPr lang="en-US"/>
          </a:p>
        </p:txBody>
      </p:sp>
    </p:spTree>
    <p:extLst>
      <p:ext uri="{BB962C8B-B14F-4D97-AF65-F5344CB8AC3E}">
        <p14:creationId xmlns:p14="http://schemas.microsoft.com/office/powerpoint/2010/main" val="4968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8</a:t>
            </a:fld>
            <a:endParaRPr lang="en-US"/>
          </a:p>
        </p:txBody>
      </p:sp>
    </p:spTree>
    <p:extLst>
      <p:ext uri="{BB962C8B-B14F-4D97-AF65-F5344CB8AC3E}">
        <p14:creationId xmlns:p14="http://schemas.microsoft.com/office/powerpoint/2010/main" val="133630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9</a:t>
            </a:fld>
            <a:endParaRPr lang="en-US"/>
          </a:p>
        </p:txBody>
      </p:sp>
    </p:spTree>
    <p:extLst>
      <p:ext uri="{BB962C8B-B14F-4D97-AF65-F5344CB8AC3E}">
        <p14:creationId xmlns:p14="http://schemas.microsoft.com/office/powerpoint/2010/main" val="154457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10</a:t>
            </a:fld>
            <a:endParaRPr lang="en-US"/>
          </a:p>
        </p:txBody>
      </p:sp>
    </p:spTree>
    <p:extLst>
      <p:ext uri="{BB962C8B-B14F-4D97-AF65-F5344CB8AC3E}">
        <p14:creationId xmlns:p14="http://schemas.microsoft.com/office/powerpoint/2010/main" val="388685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071AA-28DF-4ED7-9DEA-B2AFBE21A694}" type="slidenum">
              <a:rPr lang="en-US" smtClean="0"/>
              <a:t>11</a:t>
            </a:fld>
            <a:endParaRPr lang="en-US"/>
          </a:p>
        </p:txBody>
      </p:sp>
    </p:spTree>
    <p:extLst>
      <p:ext uri="{BB962C8B-B14F-4D97-AF65-F5344CB8AC3E}">
        <p14:creationId xmlns:p14="http://schemas.microsoft.com/office/powerpoint/2010/main" val="65834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03999" y="503999"/>
            <a:ext cx="6552006" cy="9684004"/>
          </a:xfrm>
          <a:prstGeom prst="rect">
            <a:avLst/>
          </a:prstGeom>
        </p:spPr>
      </p:pic>
      <p:sp>
        <p:nvSpPr>
          <p:cNvPr id="17" name="bg object 17"/>
          <p:cNvSpPr/>
          <p:nvPr/>
        </p:nvSpPr>
        <p:spPr>
          <a:xfrm>
            <a:off x="7560005" y="10260012"/>
            <a:ext cx="0" cy="432434"/>
          </a:xfrm>
          <a:custGeom>
            <a:avLst/>
            <a:gdLst/>
            <a:ahLst/>
            <a:cxnLst/>
            <a:rect l="l" t="t" r="r" b="b"/>
            <a:pathLst>
              <a:path h="432434">
                <a:moveTo>
                  <a:pt x="0" y="0"/>
                </a:moveTo>
                <a:lnTo>
                  <a:pt x="0" y="431990"/>
                </a:lnTo>
                <a:lnTo>
                  <a:pt x="0" y="0"/>
                </a:lnTo>
                <a:close/>
              </a:path>
            </a:pathLst>
          </a:custGeom>
          <a:solidFill>
            <a:srgbClr val="001F5B"/>
          </a:solidFill>
        </p:spPr>
        <p:txBody>
          <a:bodyPr wrap="square" lIns="0" tIns="0" rIns="0" bIns="0" rtlCol="0"/>
          <a:lstStyle/>
          <a:p>
            <a:endParaRPr/>
          </a:p>
        </p:txBody>
      </p:sp>
      <p:sp>
        <p:nvSpPr>
          <p:cNvPr id="2" name="Holder 2"/>
          <p:cNvSpPr>
            <a:spLocks noGrp="1"/>
          </p:cNvSpPr>
          <p:nvPr>
            <p:ph type="title"/>
          </p:nvPr>
        </p:nvSpPr>
        <p:spPr>
          <a:xfrm>
            <a:off x="966166" y="2278405"/>
            <a:ext cx="1569720" cy="497839"/>
          </a:xfrm>
          <a:prstGeom prst="rect">
            <a:avLst/>
          </a:prstGeom>
        </p:spPr>
        <p:txBody>
          <a:bodyPr lIns="0" tIns="0" rIns="0" bIns="0"/>
          <a:lstStyle>
            <a:lvl1pPr>
              <a:defRPr sz="3100" b="0" i="0">
                <a:solidFill>
                  <a:schemeClr val="bg1"/>
                </a:solidFill>
                <a:latin typeface="Tahoma"/>
                <a:cs typeface="Tahoma"/>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7556500" cy="10693400"/>
          </a:xfrm>
          <a:custGeom>
            <a:avLst/>
            <a:gdLst>
              <a:gd name="connsiteX0" fmla="*/ 0 w 7556500"/>
              <a:gd name="connsiteY0" fmla="*/ 0 h 7708900"/>
              <a:gd name="connsiteX1" fmla="*/ 7556500 w 7556500"/>
              <a:gd name="connsiteY1" fmla="*/ 0 h 7708900"/>
              <a:gd name="connsiteX2" fmla="*/ 7556500 w 7556500"/>
              <a:gd name="connsiteY2" fmla="*/ 7708900 h 7708900"/>
              <a:gd name="connsiteX3" fmla="*/ 0 w 7556500"/>
              <a:gd name="connsiteY3" fmla="*/ 7708900 h 7708900"/>
            </a:gdLst>
            <a:ahLst/>
            <a:cxnLst>
              <a:cxn ang="0">
                <a:pos x="connsiteX0" y="connsiteY0"/>
              </a:cxn>
              <a:cxn ang="0">
                <a:pos x="connsiteX1" y="connsiteY1"/>
              </a:cxn>
              <a:cxn ang="0">
                <a:pos x="connsiteX2" y="connsiteY2"/>
              </a:cxn>
              <a:cxn ang="0">
                <a:pos x="connsiteX3" y="connsiteY3"/>
              </a:cxn>
            </a:cxnLst>
            <a:rect l="l" t="t" r="r" b="b"/>
            <a:pathLst>
              <a:path w="7556500" h="7708900">
                <a:moveTo>
                  <a:pt x="0" y="0"/>
                </a:moveTo>
                <a:lnTo>
                  <a:pt x="7556500" y="0"/>
                </a:lnTo>
                <a:lnTo>
                  <a:pt x="7556500" y="7708900"/>
                </a:lnTo>
                <a:lnTo>
                  <a:pt x="0" y="7708900"/>
                </a:lnTo>
                <a:close/>
              </a:path>
            </a:pathLst>
          </a:custGeom>
          <a:solidFill>
            <a:schemeClr val="bg1">
              <a:lumMod val="95000"/>
            </a:schemeClr>
          </a:solidFill>
        </p:spPr>
        <p:txBody>
          <a:bodyPr wrap="square">
            <a:no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3864385" y="6261100"/>
            <a:ext cx="3390900" cy="4114800"/>
          </a:xfrm>
          <a:custGeom>
            <a:avLst/>
            <a:gdLst>
              <a:gd name="connsiteX0" fmla="*/ 0 w 3390900"/>
              <a:gd name="connsiteY0" fmla="*/ 0 h 4114800"/>
              <a:gd name="connsiteX1" fmla="*/ 3390900 w 3390900"/>
              <a:gd name="connsiteY1" fmla="*/ 0 h 4114800"/>
              <a:gd name="connsiteX2" fmla="*/ 3390900 w 3390900"/>
              <a:gd name="connsiteY2" fmla="*/ 4114800 h 4114800"/>
              <a:gd name="connsiteX3" fmla="*/ 0 w 33909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3390900" h="4114800">
                <a:moveTo>
                  <a:pt x="0" y="0"/>
                </a:moveTo>
                <a:lnTo>
                  <a:pt x="3390900" y="0"/>
                </a:lnTo>
                <a:lnTo>
                  <a:pt x="3390900" y="4114800"/>
                </a:lnTo>
                <a:lnTo>
                  <a:pt x="0" y="4114800"/>
                </a:lnTo>
                <a:close/>
              </a:path>
            </a:pathLst>
          </a:custGeom>
          <a:solidFill>
            <a:schemeClr val="bg1">
              <a:lumMod val="95000"/>
            </a:schemeClr>
          </a:solidFill>
        </p:spPr>
        <p:txBody>
          <a:bodyPr wrap="square">
            <a:noAutofit/>
          </a:bodyPr>
          <a:lstStyle/>
          <a:p>
            <a:endParaRPr lang="en-US"/>
          </a:p>
        </p:txBody>
      </p:sp>
      <p:sp>
        <p:nvSpPr>
          <p:cNvPr id="13" name="Picture Placeholder 12"/>
          <p:cNvSpPr>
            <a:spLocks noGrp="1"/>
          </p:cNvSpPr>
          <p:nvPr>
            <p:ph type="pic" sz="quarter" idx="11"/>
          </p:nvPr>
        </p:nvSpPr>
        <p:spPr>
          <a:xfrm>
            <a:off x="301216" y="6261100"/>
            <a:ext cx="3390900" cy="4114800"/>
          </a:xfrm>
          <a:custGeom>
            <a:avLst/>
            <a:gdLst>
              <a:gd name="connsiteX0" fmla="*/ 0 w 3390900"/>
              <a:gd name="connsiteY0" fmla="*/ 0 h 4114800"/>
              <a:gd name="connsiteX1" fmla="*/ 3390900 w 3390900"/>
              <a:gd name="connsiteY1" fmla="*/ 0 h 4114800"/>
              <a:gd name="connsiteX2" fmla="*/ 3390900 w 3390900"/>
              <a:gd name="connsiteY2" fmla="*/ 4114800 h 4114800"/>
              <a:gd name="connsiteX3" fmla="*/ 0 w 33909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3390900" h="4114800">
                <a:moveTo>
                  <a:pt x="0" y="0"/>
                </a:moveTo>
                <a:lnTo>
                  <a:pt x="3390900" y="0"/>
                </a:lnTo>
                <a:lnTo>
                  <a:pt x="3390900" y="4114800"/>
                </a:lnTo>
                <a:lnTo>
                  <a:pt x="0" y="4114800"/>
                </a:lnTo>
                <a:close/>
              </a:path>
            </a:pathLst>
          </a:custGeom>
          <a:solidFill>
            <a:schemeClr val="bg1">
              <a:lumMod val="95000"/>
            </a:schemeClr>
          </a:solidFill>
        </p:spPr>
        <p:txBody>
          <a:bodyPr wrap="square">
            <a:noAutofit/>
          </a:bodyPr>
          <a:lstStyle/>
          <a:p>
            <a:endParaRPr lang="en-US"/>
          </a:p>
        </p:txBody>
      </p:sp>
      <p:sp>
        <p:nvSpPr>
          <p:cNvPr id="11" name="Picture Placeholder 10"/>
          <p:cNvSpPr>
            <a:spLocks noGrp="1"/>
          </p:cNvSpPr>
          <p:nvPr>
            <p:ph type="pic" sz="quarter" idx="10"/>
          </p:nvPr>
        </p:nvSpPr>
        <p:spPr>
          <a:xfrm>
            <a:off x="301216" y="317500"/>
            <a:ext cx="6934200" cy="5758835"/>
          </a:xfrm>
          <a:custGeom>
            <a:avLst/>
            <a:gdLst>
              <a:gd name="connsiteX0" fmla="*/ 0 w 6934200"/>
              <a:gd name="connsiteY0" fmla="*/ 0 h 5758835"/>
              <a:gd name="connsiteX1" fmla="*/ 6934200 w 6934200"/>
              <a:gd name="connsiteY1" fmla="*/ 0 h 5758835"/>
              <a:gd name="connsiteX2" fmla="*/ 6934200 w 6934200"/>
              <a:gd name="connsiteY2" fmla="*/ 5758835 h 5758835"/>
              <a:gd name="connsiteX3" fmla="*/ 0 w 6934200"/>
              <a:gd name="connsiteY3" fmla="*/ 5758835 h 5758835"/>
            </a:gdLst>
            <a:ahLst/>
            <a:cxnLst>
              <a:cxn ang="0">
                <a:pos x="connsiteX0" y="connsiteY0"/>
              </a:cxn>
              <a:cxn ang="0">
                <a:pos x="connsiteX1" y="connsiteY1"/>
              </a:cxn>
              <a:cxn ang="0">
                <a:pos x="connsiteX2" y="connsiteY2"/>
              </a:cxn>
              <a:cxn ang="0">
                <a:pos x="connsiteX3" y="connsiteY3"/>
              </a:cxn>
            </a:cxnLst>
            <a:rect l="l" t="t" r="r" b="b"/>
            <a:pathLst>
              <a:path w="6934200" h="5758835">
                <a:moveTo>
                  <a:pt x="0" y="0"/>
                </a:moveTo>
                <a:lnTo>
                  <a:pt x="6934200" y="0"/>
                </a:lnTo>
                <a:lnTo>
                  <a:pt x="6934200" y="5758835"/>
                </a:lnTo>
                <a:lnTo>
                  <a:pt x="0" y="5758835"/>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97690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58850" y="1617475"/>
            <a:ext cx="5638800" cy="4620000"/>
          </a:xfrm>
          <a:custGeom>
            <a:avLst/>
            <a:gdLst>
              <a:gd name="connsiteX0" fmla="*/ 0 w 5638800"/>
              <a:gd name="connsiteY0" fmla="*/ 0 h 4620000"/>
              <a:gd name="connsiteX1" fmla="*/ 5638800 w 5638800"/>
              <a:gd name="connsiteY1" fmla="*/ 0 h 4620000"/>
              <a:gd name="connsiteX2" fmla="*/ 5638800 w 5638800"/>
              <a:gd name="connsiteY2" fmla="*/ 4620000 h 4620000"/>
              <a:gd name="connsiteX3" fmla="*/ 0 w 5638800"/>
              <a:gd name="connsiteY3" fmla="*/ 4620000 h 4620000"/>
            </a:gdLst>
            <a:ahLst/>
            <a:cxnLst>
              <a:cxn ang="0">
                <a:pos x="connsiteX0" y="connsiteY0"/>
              </a:cxn>
              <a:cxn ang="0">
                <a:pos x="connsiteX1" y="connsiteY1"/>
              </a:cxn>
              <a:cxn ang="0">
                <a:pos x="connsiteX2" y="connsiteY2"/>
              </a:cxn>
              <a:cxn ang="0">
                <a:pos x="connsiteX3" y="connsiteY3"/>
              </a:cxn>
            </a:cxnLst>
            <a:rect l="l" t="t" r="r" b="b"/>
            <a:pathLst>
              <a:path w="5638800" h="4620000">
                <a:moveTo>
                  <a:pt x="0" y="0"/>
                </a:moveTo>
                <a:lnTo>
                  <a:pt x="5638800" y="0"/>
                </a:lnTo>
                <a:lnTo>
                  <a:pt x="5638800" y="4620000"/>
                </a:lnTo>
                <a:lnTo>
                  <a:pt x="0" y="4620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70630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700" y="1140372"/>
            <a:ext cx="5638800" cy="3180601"/>
          </a:xfrm>
          <a:custGeom>
            <a:avLst/>
            <a:gdLst>
              <a:gd name="connsiteX0" fmla="*/ 0 w 5638800"/>
              <a:gd name="connsiteY0" fmla="*/ 0 h 3180601"/>
              <a:gd name="connsiteX1" fmla="*/ 5638800 w 5638800"/>
              <a:gd name="connsiteY1" fmla="*/ 0 h 3180601"/>
              <a:gd name="connsiteX2" fmla="*/ 5638800 w 5638800"/>
              <a:gd name="connsiteY2" fmla="*/ 3180601 h 3180601"/>
              <a:gd name="connsiteX3" fmla="*/ 0 w 5638800"/>
              <a:gd name="connsiteY3" fmla="*/ 3180601 h 3180601"/>
            </a:gdLst>
            <a:ahLst/>
            <a:cxnLst>
              <a:cxn ang="0">
                <a:pos x="connsiteX0" y="connsiteY0"/>
              </a:cxn>
              <a:cxn ang="0">
                <a:pos x="connsiteX1" y="connsiteY1"/>
              </a:cxn>
              <a:cxn ang="0">
                <a:pos x="connsiteX2" y="connsiteY2"/>
              </a:cxn>
              <a:cxn ang="0">
                <a:pos x="connsiteX3" y="connsiteY3"/>
              </a:cxn>
            </a:cxnLst>
            <a:rect l="l" t="t" r="r" b="b"/>
            <a:pathLst>
              <a:path w="5638800" h="3180601">
                <a:moveTo>
                  <a:pt x="0" y="0"/>
                </a:moveTo>
                <a:lnTo>
                  <a:pt x="5638800" y="0"/>
                </a:lnTo>
                <a:lnTo>
                  <a:pt x="5638800" y="3180601"/>
                </a:lnTo>
                <a:lnTo>
                  <a:pt x="0" y="3180601"/>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90934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1.png"/><Relationship Id="rId5" Type="http://schemas.openxmlformats.org/officeDocument/2006/relationships/image" Target="../media/image32.jp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5.png"/><Relationship Id="rId21" Type="http://schemas.openxmlformats.org/officeDocument/2006/relationships/image" Target="../media/image44.png"/><Relationship Id="rId7" Type="http://schemas.openxmlformats.org/officeDocument/2006/relationships/image" Target="../media/image1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7.png"/><Relationship Id="rId22"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50.jp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9.png"/><Relationship Id="rId3" Type="http://schemas.openxmlformats.org/officeDocument/2006/relationships/image" Target="../media/image51.jp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5" Type="http://schemas.openxmlformats.org/officeDocument/2006/relationships/image" Target="../media/image5.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11.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53.png"/><Relationship Id="rId7" Type="http://schemas.openxmlformats.org/officeDocument/2006/relationships/image" Target="../media/image11.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59.png"/><Relationship Id="rId5" Type="http://schemas.openxmlformats.org/officeDocument/2006/relationships/image" Target="../media/image55.png"/><Relationship Id="rId15" Type="http://schemas.openxmlformats.org/officeDocument/2006/relationships/image" Target="../media/image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 Id="rId14" Type="http://schemas.openxmlformats.org/officeDocument/2006/relationships/image" Target="../media/image61.jpg"/></Relationships>
</file>

<file path=ppt/slides/_rels/slide16.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image" Target="../media/image62.jpg"/><Relationship Id="rId1" Type="http://schemas.openxmlformats.org/officeDocument/2006/relationships/slideLayout" Target="../slideLayouts/slideLayout6.xml"/><Relationship Id="rId6" Type="http://schemas.openxmlformats.org/officeDocument/2006/relationships/image" Target="../media/image66.jpg"/><Relationship Id="rId5" Type="http://schemas.openxmlformats.org/officeDocument/2006/relationships/image" Target="../media/image65.jpg"/><Relationship Id="rId10" Type="http://schemas.openxmlformats.org/officeDocument/2006/relationships/image" Target="../media/image70.jpg"/><Relationship Id="rId4" Type="http://schemas.openxmlformats.org/officeDocument/2006/relationships/image" Target="../media/image64.jpg"/><Relationship Id="rId9" Type="http://schemas.openxmlformats.org/officeDocument/2006/relationships/image" Target="../media/image69.jpg"/></Relationships>
</file>

<file path=ppt/slides/_rels/slide17.xml.rels><?xml version="1.0" encoding="UTF-8" standalone="yes"?>
<Relationships xmlns="http://schemas.openxmlformats.org/package/2006/relationships"><Relationship Id="rId8" Type="http://schemas.openxmlformats.org/officeDocument/2006/relationships/hyperlink" Target="mailto:sales@metlam.com.au" TargetMode="External"/><Relationship Id="rId3" Type="http://schemas.openxmlformats.org/officeDocument/2006/relationships/image" Target="../media/image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26.jpg"/><Relationship Id="rId11" Type="http://schemas.openxmlformats.org/officeDocument/2006/relationships/image" Target="../media/image11.png"/><Relationship Id="rId5" Type="http://schemas.openxmlformats.org/officeDocument/2006/relationships/image" Target="../media/image25.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11.png"/><Relationship Id="rId5" Type="http://schemas.openxmlformats.org/officeDocument/2006/relationships/image" Target="../media/image30.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5"/>
          <p:cNvPicPr/>
          <p:nvPr/>
        </p:nvPicPr>
        <p:blipFill>
          <a:blip r:embed="rId2" cstate="print"/>
          <a:stretch>
            <a:fillRect/>
          </a:stretch>
        </p:blipFill>
        <p:spPr>
          <a:xfrm>
            <a:off x="2955350" y="346282"/>
            <a:ext cx="2247985" cy="523220"/>
          </a:xfrm>
          <a:prstGeom prst="rect">
            <a:avLst/>
          </a:prstGeom>
        </p:spPr>
      </p:pic>
      <p:pic>
        <p:nvPicPr>
          <p:cNvPr id="5" name="Picture 4" descr="A picture containing electronics">
            <a:extLst>
              <a:ext uri="{FF2B5EF4-FFF2-40B4-BE49-F238E27FC236}">
                <a16:creationId xmlns:a16="http://schemas.microsoft.com/office/drawing/2014/main" id="{AD65AF2C-FF8D-C219-AD62-6C7202A412B2}"/>
              </a:ext>
            </a:extLst>
          </p:cNvPr>
          <p:cNvPicPr>
            <a:picLocks noChangeAspect="1"/>
          </p:cNvPicPr>
          <p:nvPr/>
        </p:nvPicPr>
        <p:blipFill rotWithShape="1">
          <a:blip r:embed="rId3">
            <a:extLst>
              <a:ext uri="{28A0092B-C50C-407E-A947-70E740481C1C}">
                <a14:useLocalDpi xmlns:a14="http://schemas.microsoft.com/office/drawing/2010/main" val="0"/>
              </a:ext>
            </a:extLst>
          </a:blip>
          <a:srcRect l="33790" t="-529" r="20580" b="529"/>
          <a:stretch/>
        </p:blipFill>
        <p:spPr>
          <a:xfrm>
            <a:off x="1121" y="3066005"/>
            <a:ext cx="7554257" cy="6700295"/>
          </a:xfrm>
          <a:prstGeom prst="rect">
            <a:avLst/>
          </a:prstGeom>
        </p:spPr>
      </p:pic>
      <p:sp>
        <p:nvSpPr>
          <p:cNvPr id="14" name="object 4"/>
          <p:cNvSpPr/>
          <p:nvPr/>
        </p:nvSpPr>
        <p:spPr>
          <a:xfrm>
            <a:off x="2244" y="0"/>
            <a:ext cx="1482278" cy="10693400"/>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p:spPr>
        <p:txBody>
          <a:bodyPr wrap="square" lIns="0" tIns="0" rIns="0" bIns="0" rtlCol="0"/>
          <a:lstStyle/>
          <a:p>
            <a:endParaRPr sz="1799" dirty="0"/>
          </a:p>
        </p:txBody>
      </p:sp>
      <p:sp>
        <p:nvSpPr>
          <p:cNvPr id="15" name="object 6"/>
          <p:cNvSpPr txBox="1"/>
          <p:nvPr/>
        </p:nvSpPr>
        <p:spPr>
          <a:xfrm>
            <a:off x="519764" y="2206994"/>
            <a:ext cx="447238" cy="6433492"/>
          </a:xfrm>
          <a:prstGeom prst="rect">
            <a:avLst/>
          </a:prstGeom>
        </p:spPr>
        <p:txBody>
          <a:bodyPr vert="vert270" wrap="square" lIns="0" tIns="0" rIns="0" bIns="0" rtlCol="0">
            <a:spAutoFit/>
          </a:bodyPr>
          <a:lstStyle/>
          <a:p>
            <a:pPr marL="12692" algn="ctr">
              <a:lnSpc>
                <a:spcPts val="3833"/>
              </a:lnSpc>
            </a:pPr>
            <a:r>
              <a:rPr sz="2800" spc="10" dirty="0">
                <a:solidFill>
                  <a:srgbClr val="FFFFFF"/>
                </a:solidFill>
                <a:latin typeface="Arial" panose="020B0604020202020204" pitchFamily="34" charset="0"/>
                <a:ea typeface="Inter" panose="02000503000000020004" pitchFamily="2" charset="0"/>
                <a:cs typeface="Arial" panose="020B0604020202020204" pitchFamily="34" charset="0"/>
              </a:rPr>
              <a:t>Metlam</a:t>
            </a:r>
            <a:r>
              <a:rPr sz="2800" spc="-15" dirty="0">
                <a:solidFill>
                  <a:srgbClr val="FFFFFF"/>
                </a:solidFill>
                <a:latin typeface="Arial" panose="020B0604020202020204" pitchFamily="34" charset="0"/>
                <a:ea typeface="Inter" panose="02000503000000020004" pitchFamily="2" charset="0"/>
                <a:cs typeface="Arial" panose="020B0604020202020204" pitchFamily="34" charset="0"/>
              </a:rPr>
              <a:t> </a:t>
            </a:r>
            <a:r>
              <a:rPr sz="2800" spc="10" dirty="0">
                <a:solidFill>
                  <a:srgbClr val="FFFFFF"/>
                </a:solidFill>
                <a:latin typeface="Arial" panose="020B0604020202020204" pitchFamily="34" charset="0"/>
                <a:ea typeface="Inter" panose="02000503000000020004" pitchFamily="2" charset="0"/>
                <a:cs typeface="Arial" panose="020B0604020202020204" pitchFamily="34" charset="0"/>
              </a:rPr>
              <a:t>Australia</a:t>
            </a:r>
            <a:r>
              <a:rPr sz="2800" spc="-15" dirty="0">
                <a:solidFill>
                  <a:srgbClr val="FFFFFF"/>
                </a:solidFill>
                <a:latin typeface="Arial" panose="020B0604020202020204" pitchFamily="34" charset="0"/>
                <a:ea typeface="Inter" panose="02000503000000020004" pitchFamily="2" charset="0"/>
                <a:cs typeface="Arial" panose="020B0604020202020204" pitchFamily="34" charset="0"/>
              </a:rPr>
              <a:t> </a:t>
            </a:r>
            <a:r>
              <a:rPr sz="2800" spc="15" dirty="0">
                <a:solidFill>
                  <a:srgbClr val="FFFFFF"/>
                </a:solidFill>
                <a:latin typeface="Arial" panose="020B0604020202020204" pitchFamily="34" charset="0"/>
                <a:ea typeface="Inter" panose="02000503000000020004" pitchFamily="2" charset="0"/>
                <a:cs typeface="Arial" panose="020B0604020202020204" pitchFamily="34" charset="0"/>
              </a:rPr>
              <a:t>Hand</a:t>
            </a:r>
            <a:r>
              <a:rPr sz="2800" spc="-10" dirty="0">
                <a:solidFill>
                  <a:srgbClr val="FFFFFF"/>
                </a:solidFill>
                <a:latin typeface="Arial" panose="020B0604020202020204" pitchFamily="34" charset="0"/>
                <a:ea typeface="Inter" panose="02000503000000020004" pitchFamily="2" charset="0"/>
                <a:cs typeface="Arial" panose="020B0604020202020204" pitchFamily="34" charset="0"/>
              </a:rPr>
              <a:t> </a:t>
            </a:r>
            <a:r>
              <a:rPr sz="2800" spc="10" dirty="0">
                <a:solidFill>
                  <a:srgbClr val="FFFFFF"/>
                </a:solidFill>
                <a:latin typeface="Arial" panose="020B0604020202020204" pitchFamily="34" charset="0"/>
                <a:ea typeface="Inter" panose="02000503000000020004" pitchFamily="2" charset="0"/>
                <a:cs typeface="Arial" panose="020B0604020202020204" pitchFamily="34" charset="0"/>
              </a:rPr>
              <a:t>Dryers</a:t>
            </a:r>
            <a:endParaRPr sz="2800" dirty="0">
              <a:latin typeface="Arial" panose="020B0604020202020204" pitchFamily="34" charset="0"/>
              <a:ea typeface="Inter" panose="02000503000000020004" pitchFamily="2" charset="0"/>
              <a:cs typeface="Arial" panose="020B0604020202020204" pitchFamily="34" charset="0"/>
            </a:endParaRPr>
          </a:p>
        </p:txBody>
      </p:sp>
      <p:sp>
        <p:nvSpPr>
          <p:cNvPr id="16" name="object 8"/>
          <p:cNvSpPr txBox="1"/>
          <p:nvPr/>
        </p:nvSpPr>
        <p:spPr>
          <a:xfrm>
            <a:off x="2254250" y="10109422"/>
            <a:ext cx="6776561" cy="381508"/>
          </a:xfrm>
          <a:prstGeom prst="rect">
            <a:avLst/>
          </a:prstGeom>
        </p:spPr>
        <p:txBody>
          <a:bodyPr vert="horz" wrap="square" lIns="0" tIns="12058" rIns="0" bIns="0" rtlCol="0">
            <a:spAutoFit/>
          </a:bodyPr>
          <a:lstStyle/>
          <a:p>
            <a:pPr marL="12692">
              <a:spcBef>
                <a:spcPts val="95"/>
              </a:spcBef>
            </a:pPr>
            <a:r>
              <a:rPr sz="2400" b="1" spc="-100" dirty="0">
                <a:solidFill>
                  <a:srgbClr val="6DABE3"/>
                </a:solidFill>
                <a:latin typeface="Playfair Display" pitchFamily="2" charset="0"/>
                <a:cs typeface="Times New Roman"/>
              </a:rPr>
              <a:t>It's </a:t>
            </a:r>
            <a:r>
              <a:rPr sz="2400" b="1" spc="-50" dirty="0">
                <a:solidFill>
                  <a:srgbClr val="6DABE3"/>
                </a:solidFill>
                <a:latin typeface="Playfair Display" pitchFamily="2" charset="0"/>
                <a:cs typeface="Times New Roman"/>
              </a:rPr>
              <a:t>time</a:t>
            </a:r>
            <a:r>
              <a:rPr sz="2400" b="1" spc="-95" dirty="0">
                <a:solidFill>
                  <a:srgbClr val="6DABE3"/>
                </a:solidFill>
                <a:latin typeface="Playfair Display" pitchFamily="2" charset="0"/>
                <a:cs typeface="Times New Roman"/>
              </a:rPr>
              <a:t> </a:t>
            </a:r>
            <a:r>
              <a:rPr sz="2400" b="1" spc="30" dirty="0">
                <a:solidFill>
                  <a:srgbClr val="002056"/>
                </a:solidFill>
                <a:latin typeface="Playfair Display" pitchFamily="2" charset="0"/>
                <a:cs typeface="Times New Roman"/>
              </a:rPr>
              <a:t>to</a:t>
            </a:r>
            <a:r>
              <a:rPr sz="2400" b="1" spc="-95" dirty="0">
                <a:solidFill>
                  <a:srgbClr val="002056"/>
                </a:solidFill>
                <a:latin typeface="Playfair Display" pitchFamily="2" charset="0"/>
                <a:cs typeface="Times New Roman"/>
              </a:rPr>
              <a:t> </a:t>
            </a:r>
            <a:r>
              <a:rPr sz="2400" b="1" spc="-105" dirty="0">
                <a:solidFill>
                  <a:srgbClr val="002056"/>
                </a:solidFill>
                <a:latin typeface="Playfair Display" pitchFamily="2" charset="0"/>
                <a:cs typeface="Times New Roman"/>
              </a:rPr>
              <a:t>discover</a:t>
            </a:r>
            <a:r>
              <a:rPr sz="2400" b="1" spc="-95" dirty="0">
                <a:solidFill>
                  <a:srgbClr val="002056"/>
                </a:solidFill>
                <a:latin typeface="Playfair Display" pitchFamily="2" charset="0"/>
                <a:cs typeface="Times New Roman"/>
              </a:rPr>
              <a:t> </a:t>
            </a:r>
            <a:r>
              <a:rPr sz="2400" b="1" spc="-35" dirty="0">
                <a:solidFill>
                  <a:srgbClr val="002056"/>
                </a:solidFill>
                <a:latin typeface="Playfair Display" pitchFamily="2" charset="0"/>
                <a:cs typeface="Times New Roman"/>
              </a:rPr>
              <a:t>the</a:t>
            </a:r>
            <a:r>
              <a:rPr sz="2400" b="1" spc="-95" dirty="0">
                <a:solidFill>
                  <a:srgbClr val="002056"/>
                </a:solidFill>
                <a:latin typeface="Playfair Display" pitchFamily="2" charset="0"/>
                <a:cs typeface="Times New Roman"/>
              </a:rPr>
              <a:t> </a:t>
            </a:r>
            <a:r>
              <a:rPr sz="2400" b="1" spc="-85" dirty="0">
                <a:solidFill>
                  <a:srgbClr val="002056"/>
                </a:solidFill>
                <a:latin typeface="Playfair Display" pitchFamily="2" charset="0"/>
                <a:cs typeface="Times New Roman"/>
              </a:rPr>
              <a:t>difference!</a:t>
            </a:r>
            <a:endParaRPr sz="2400" dirty="0">
              <a:latin typeface="Playfair Display" pitchFamily="2" charset="0"/>
              <a:cs typeface="Times New Roman"/>
            </a:endParaRPr>
          </a:p>
        </p:txBody>
      </p:sp>
      <p:sp>
        <p:nvSpPr>
          <p:cNvPr id="4" name="TextBox 3">
            <a:extLst>
              <a:ext uri="{FF2B5EF4-FFF2-40B4-BE49-F238E27FC236}">
                <a16:creationId xmlns:a16="http://schemas.microsoft.com/office/drawing/2014/main" id="{8DA337E9-EE25-D259-9352-7F126BC800FB}"/>
              </a:ext>
            </a:extLst>
          </p:cNvPr>
          <p:cNvSpPr txBox="1"/>
          <p:nvPr/>
        </p:nvSpPr>
        <p:spPr>
          <a:xfrm>
            <a:off x="1646215" y="1565310"/>
            <a:ext cx="5757115" cy="584775"/>
          </a:xfrm>
          <a:prstGeom prst="rect">
            <a:avLst/>
          </a:prstGeom>
          <a:noFill/>
        </p:spPr>
        <p:txBody>
          <a:bodyPr wrap="square" rtlCol="0">
            <a:spAutoFit/>
          </a:bodyPr>
          <a:lstStyle/>
          <a:p>
            <a:pPr algn="ctr"/>
            <a:r>
              <a:rPr lang="en-AU" sz="1600" dirty="0">
                <a:solidFill>
                  <a:srgbClr val="003264"/>
                </a:solidFill>
                <a:latin typeface="Arial MT"/>
              </a:rPr>
              <a:t>A Hand Dryer solution for every project and every budget, Metlam Australia has your requirements covered.</a:t>
            </a:r>
          </a:p>
        </p:txBody>
      </p:sp>
      <p:sp>
        <p:nvSpPr>
          <p:cNvPr id="10" name="TextBox 9">
            <a:extLst>
              <a:ext uri="{FF2B5EF4-FFF2-40B4-BE49-F238E27FC236}">
                <a16:creationId xmlns:a16="http://schemas.microsoft.com/office/drawing/2014/main" id="{5602D5BE-B1D9-1513-B44A-D7A016C732EA}"/>
              </a:ext>
            </a:extLst>
          </p:cNvPr>
          <p:cNvSpPr txBox="1"/>
          <p:nvPr/>
        </p:nvSpPr>
        <p:spPr>
          <a:xfrm>
            <a:off x="2164688" y="2206994"/>
            <a:ext cx="4680413" cy="584775"/>
          </a:xfrm>
          <a:prstGeom prst="rect">
            <a:avLst/>
          </a:prstGeom>
          <a:noFill/>
        </p:spPr>
        <p:txBody>
          <a:bodyPr wrap="square">
            <a:spAutoFit/>
          </a:bodyPr>
          <a:lstStyle/>
          <a:p>
            <a:pPr algn="ctr"/>
            <a:r>
              <a:rPr lang="en-AU" sz="1600" dirty="0">
                <a:solidFill>
                  <a:srgbClr val="003264"/>
                </a:solidFill>
                <a:latin typeface="Arial" panose="020B0604020202020204" pitchFamily="34" charset="0"/>
                <a:cs typeface="Arial" panose="020B0604020202020204" pitchFamily="34" charset="0"/>
              </a:rPr>
              <a:t>Proudly Australian owned and</a:t>
            </a:r>
          </a:p>
          <a:p>
            <a:pPr algn="ctr"/>
            <a:r>
              <a:rPr lang="en-AU" sz="1600" dirty="0">
                <a:solidFill>
                  <a:srgbClr val="003264"/>
                </a:solidFill>
                <a:latin typeface="Arial" panose="020B0604020202020204" pitchFamily="34" charset="0"/>
                <a:cs typeface="Arial" panose="020B0604020202020204" pitchFamily="34" charset="0"/>
              </a:rPr>
              <a:t>celebrating over 20 years in the market</a:t>
            </a:r>
            <a:r>
              <a:rPr lang="en-AU" sz="1400" b="1" dirty="0">
                <a:solidFill>
                  <a:srgbClr val="00326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9761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1188634140"/>
              </p:ext>
            </p:extLst>
          </p:nvPr>
        </p:nvGraphicFramePr>
        <p:xfrm>
          <a:off x="594024" y="3920875"/>
          <a:ext cx="6367181" cy="5811831"/>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92711">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ML_ECOSLENDER01_WHT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53317">
                <a:tc>
                  <a:txBody>
                    <a:bodyPr/>
                    <a:lstStyle/>
                    <a:p>
                      <a:r>
                        <a:rPr lang="en-US" sz="105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414"/>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1.2mm #304 White Powder Coat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115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Contemporary curved design, 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3185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8531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240V, 50Hz, 1000W, 4.17A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8531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68.9dB - 74.3dB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17048">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43185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ON/OFF Heating Options, 85°C auto resetting  thermostat, 142°C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Speed: 45.5-70m/s (adjustable), Temp: Ambient +25°C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3185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Infrared Automatic, Self Adjusting, 170mm+/-20mm,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3.8kg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Abadi" panose="020B0604020104020204" pitchFamily="34" charset="0"/>
                          <a:ea typeface="Inter" panose="02000503000000020004" pitchFamily="2" charset="0"/>
                          <a:cs typeface="Microsoft Sans Serif"/>
                        </a:rPr>
                        <a:t>275.5mmW x 216mmH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3531" y="9931117"/>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1" y="499809"/>
            <a:ext cx="6032451" cy="847435"/>
            <a:chOff x="460101" y="546100"/>
            <a:chExt cx="6032451" cy="847435"/>
          </a:xfrm>
        </p:grpSpPr>
        <p:sp>
          <p:nvSpPr>
            <p:cNvPr id="2" name="Rectangle 1"/>
            <p:cNvSpPr/>
            <p:nvPr/>
          </p:nvSpPr>
          <p:spPr>
            <a:xfrm>
              <a:off x="460102" y="546100"/>
              <a:ext cx="5680348" cy="461665"/>
            </a:xfrm>
            <a:prstGeom prst="rect">
              <a:avLst/>
            </a:prstGeom>
            <a:noFill/>
            <a:effectLst/>
          </p:spPr>
          <p:txBody>
            <a:bodyPr wrap="square" rtlCol="0">
              <a:spAutoFit/>
            </a:bodyPr>
            <a:lstStyle/>
            <a:p>
              <a:pPr marL="12700">
                <a:lnSpc>
                  <a:spcPct val="10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ML_ECOSLENDER01_WHT</a:t>
              </a:r>
            </a:p>
          </p:txBody>
        </p:sp>
        <p:sp>
          <p:nvSpPr>
            <p:cNvPr id="63" name="Rectangle 62"/>
            <p:cNvSpPr/>
            <p:nvPr/>
          </p:nvSpPr>
          <p:spPr>
            <a:xfrm>
              <a:off x="460101" y="1003300"/>
              <a:ext cx="6032451" cy="390235"/>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Eco Automatic Operation Hand Dryer</a:t>
              </a:r>
            </a:p>
          </p:txBody>
        </p:sp>
      </p:grpSp>
      <p:grpSp>
        <p:nvGrpSpPr>
          <p:cNvPr id="4" name="Group 3"/>
          <p:cNvGrpSpPr/>
          <p:nvPr/>
        </p:nvGrpSpPr>
        <p:grpSpPr>
          <a:xfrm>
            <a:off x="669620" y="1635630"/>
            <a:ext cx="6217260" cy="2035093"/>
            <a:chOff x="620753" y="1635630"/>
            <a:chExt cx="6217260" cy="2035093"/>
          </a:xfrm>
        </p:grpSpPr>
        <p:pic>
          <p:nvPicPr>
            <p:cNvPr id="26" name="object 6"/>
            <p:cNvPicPr/>
            <p:nvPr/>
          </p:nvPicPr>
          <p:blipFill>
            <a:blip r:embed="rId5" cstate="print"/>
            <a:stretch>
              <a:fillRect/>
            </a:stretch>
          </p:blipFill>
          <p:spPr>
            <a:xfrm>
              <a:off x="620753" y="1691078"/>
              <a:ext cx="2455674" cy="1924196"/>
            </a:xfrm>
            <a:prstGeom prst="rect">
              <a:avLst/>
            </a:prstGeom>
          </p:spPr>
        </p:pic>
        <p:pic>
          <p:nvPicPr>
            <p:cNvPr id="27" name="object 7"/>
            <p:cNvPicPr/>
            <p:nvPr/>
          </p:nvPicPr>
          <p:blipFill>
            <a:blip r:embed="rId6" cstate="print"/>
            <a:stretch>
              <a:fillRect/>
            </a:stretch>
          </p:blipFill>
          <p:spPr>
            <a:xfrm>
              <a:off x="3432244" y="1635630"/>
              <a:ext cx="3405769" cy="2035093"/>
            </a:xfrm>
            <a:prstGeom prst="rect">
              <a:avLst/>
            </a:prstGeom>
          </p:spPr>
        </p:pic>
      </p:grpSp>
      <p:sp>
        <p:nvSpPr>
          <p:cNvPr id="6" name="Rectangle 5">
            <a:extLst>
              <a:ext uri="{FF2B5EF4-FFF2-40B4-BE49-F238E27FC236}">
                <a16:creationId xmlns:a16="http://schemas.microsoft.com/office/drawing/2014/main" id="{A3A5652A-9FBF-FB44-9BC1-E12B876671F6}"/>
              </a:ext>
            </a:extLst>
          </p:cNvPr>
          <p:cNvSpPr/>
          <p:nvPr/>
        </p:nvSpPr>
        <p:spPr>
          <a:xfrm>
            <a:off x="3244850" y="10076122"/>
            <a:ext cx="1276632" cy="230256"/>
          </a:xfrm>
          <a:prstGeom prst="rect">
            <a:avLst/>
          </a:prstGeom>
        </p:spPr>
        <p:txBody>
          <a:bodyPr wrap="square">
            <a:spAutoFit/>
          </a:bodyPr>
          <a:lstStyle/>
          <a:p>
            <a:pPr marL="12700" marR="5080">
              <a:lnSpc>
                <a:spcPct val="120000"/>
              </a:lnSpc>
              <a:spcBef>
                <a:spcPts val="100"/>
              </a:spcBef>
            </a:pPr>
            <a:r>
              <a:rPr lang="en-US" sz="800" dirty="0">
                <a:latin typeface="Inter" panose="02000503000000020004" pitchFamily="2" charset="0"/>
                <a:ea typeface="Inter" panose="02000503000000020004" pitchFamily="2" charset="0"/>
                <a:cs typeface="Microsoft Sans Serif"/>
              </a:rPr>
              <a:t>Safety Approvals</a:t>
            </a:r>
          </a:p>
        </p:txBody>
      </p:sp>
      <p:pic>
        <p:nvPicPr>
          <p:cNvPr id="7" name="object 185">
            <a:extLst>
              <a:ext uri="{FF2B5EF4-FFF2-40B4-BE49-F238E27FC236}">
                <a16:creationId xmlns:a16="http://schemas.microsoft.com/office/drawing/2014/main" id="{A9969361-B743-346A-C7FE-AB4CA10B324B}"/>
              </a:ext>
            </a:extLst>
          </p:cNvPr>
          <p:cNvPicPr/>
          <p:nvPr/>
        </p:nvPicPr>
        <p:blipFill>
          <a:blip r:embed="rId7" cstate="print"/>
          <a:stretch>
            <a:fillRect/>
          </a:stretch>
        </p:blipFill>
        <p:spPr>
          <a:xfrm>
            <a:off x="3310379" y="10327203"/>
            <a:ext cx="335211" cy="188275"/>
          </a:xfrm>
          <a:prstGeom prst="rect">
            <a:avLst/>
          </a:prstGeom>
        </p:spPr>
      </p:pic>
      <p:pic>
        <p:nvPicPr>
          <p:cNvPr id="8" name="object 186">
            <a:extLst>
              <a:ext uri="{FF2B5EF4-FFF2-40B4-BE49-F238E27FC236}">
                <a16:creationId xmlns:a16="http://schemas.microsoft.com/office/drawing/2014/main" id="{F5F954FA-19A6-DC6E-4889-00CDA5B9BFE4}"/>
              </a:ext>
            </a:extLst>
          </p:cNvPr>
          <p:cNvPicPr/>
          <p:nvPr/>
        </p:nvPicPr>
        <p:blipFill>
          <a:blip r:embed="rId8" cstate="print"/>
          <a:stretch>
            <a:fillRect/>
          </a:stretch>
        </p:blipFill>
        <p:spPr>
          <a:xfrm>
            <a:off x="3723760" y="10330733"/>
            <a:ext cx="115196" cy="191376"/>
          </a:xfrm>
          <a:prstGeom prst="rect">
            <a:avLst/>
          </a:prstGeom>
        </p:spPr>
      </p:pic>
      <p:pic>
        <p:nvPicPr>
          <p:cNvPr id="9" name="object 187">
            <a:extLst>
              <a:ext uri="{FF2B5EF4-FFF2-40B4-BE49-F238E27FC236}">
                <a16:creationId xmlns:a16="http://schemas.microsoft.com/office/drawing/2014/main" id="{50A347FA-5BC3-8E93-8527-4F0284E69C69}"/>
              </a:ext>
            </a:extLst>
          </p:cNvPr>
          <p:cNvPicPr/>
          <p:nvPr/>
        </p:nvPicPr>
        <p:blipFill>
          <a:blip r:embed="rId9" cstate="print"/>
          <a:stretch>
            <a:fillRect/>
          </a:stretch>
        </p:blipFill>
        <p:spPr>
          <a:xfrm>
            <a:off x="3869397" y="10317907"/>
            <a:ext cx="129833" cy="197571"/>
          </a:xfrm>
          <a:prstGeom prst="rect">
            <a:avLst/>
          </a:prstGeom>
        </p:spPr>
      </p:pic>
      <p:pic>
        <p:nvPicPr>
          <p:cNvPr id="10" name="object 188">
            <a:extLst>
              <a:ext uri="{FF2B5EF4-FFF2-40B4-BE49-F238E27FC236}">
                <a16:creationId xmlns:a16="http://schemas.microsoft.com/office/drawing/2014/main" id="{296E039E-382C-C155-B77F-488486A40983}"/>
              </a:ext>
            </a:extLst>
          </p:cNvPr>
          <p:cNvPicPr/>
          <p:nvPr/>
        </p:nvPicPr>
        <p:blipFill>
          <a:blip r:embed="rId10" cstate="print"/>
          <a:stretch>
            <a:fillRect/>
          </a:stretch>
        </p:blipFill>
        <p:spPr>
          <a:xfrm>
            <a:off x="4358064" y="10307713"/>
            <a:ext cx="316466" cy="230074"/>
          </a:xfrm>
          <a:prstGeom prst="rect">
            <a:avLst/>
          </a:prstGeom>
        </p:spPr>
      </p:pic>
      <p:pic>
        <p:nvPicPr>
          <p:cNvPr id="13" name="object 189">
            <a:extLst>
              <a:ext uri="{FF2B5EF4-FFF2-40B4-BE49-F238E27FC236}">
                <a16:creationId xmlns:a16="http://schemas.microsoft.com/office/drawing/2014/main" id="{EF156976-ABBE-3FB4-C8E3-6AF655249D89}"/>
              </a:ext>
            </a:extLst>
          </p:cNvPr>
          <p:cNvPicPr/>
          <p:nvPr/>
        </p:nvPicPr>
        <p:blipFill>
          <a:blip r:embed="rId11" cstate="print"/>
          <a:stretch>
            <a:fillRect/>
          </a:stretch>
        </p:blipFill>
        <p:spPr>
          <a:xfrm>
            <a:off x="4744859" y="10305895"/>
            <a:ext cx="316466" cy="221309"/>
          </a:xfrm>
          <a:prstGeom prst="rect">
            <a:avLst/>
          </a:prstGeom>
        </p:spPr>
      </p:pic>
      <p:pic>
        <p:nvPicPr>
          <p:cNvPr id="14" name="object 190">
            <a:extLst>
              <a:ext uri="{FF2B5EF4-FFF2-40B4-BE49-F238E27FC236}">
                <a16:creationId xmlns:a16="http://schemas.microsoft.com/office/drawing/2014/main" id="{0DC01CBE-C5FA-BD85-2573-F9F229A46BF9}"/>
              </a:ext>
            </a:extLst>
          </p:cNvPr>
          <p:cNvPicPr/>
          <p:nvPr/>
        </p:nvPicPr>
        <p:blipFill>
          <a:blip r:embed="rId12" cstate="print"/>
          <a:stretch>
            <a:fillRect/>
          </a:stretch>
        </p:blipFill>
        <p:spPr>
          <a:xfrm>
            <a:off x="4077400" y="10302520"/>
            <a:ext cx="184776" cy="215461"/>
          </a:xfrm>
          <a:prstGeom prst="rect">
            <a:avLst/>
          </a:prstGeom>
        </p:spPr>
      </p:pic>
      <p:pic>
        <p:nvPicPr>
          <p:cNvPr id="15" name="Picture 14">
            <a:extLst>
              <a:ext uri="{FF2B5EF4-FFF2-40B4-BE49-F238E27FC236}">
                <a16:creationId xmlns:a16="http://schemas.microsoft.com/office/drawing/2014/main" id="{3B162CB7-758F-DCF0-BC2E-C29D896603C9}"/>
              </a:ext>
            </a:extLst>
          </p:cNvPr>
          <p:cNvPicPr>
            <a:picLocks noChangeAspect="1"/>
          </p:cNvPicPr>
          <p:nvPr/>
        </p:nvPicPr>
        <p:blipFill>
          <a:blip r:embed="rId13"/>
          <a:stretch>
            <a:fillRect/>
          </a:stretch>
        </p:blipFill>
        <p:spPr>
          <a:xfrm>
            <a:off x="5395980" y="10077245"/>
            <a:ext cx="1335140" cy="249958"/>
          </a:xfrm>
          <a:prstGeom prst="rect">
            <a:avLst/>
          </a:prstGeom>
        </p:spPr>
      </p:pic>
      <p:pic>
        <p:nvPicPr>
          <p:cNvPr id="17" name="Picture 16">
            <a:extLst>
              <a:ext uri="{FF2B5EF4-FFF2-40B4-BE49-F238E27FC236}">
                <a16:creationId xmlns:a16="http://schemas.microsoft.com/office/drawing/2014/main" id="{FFF2A9C6-7C01-0FB3-2E60-1159116F7F0E}"/>
              </a:ext>
            </a:extLst>
          </p:cNvPr>
          <p:cNvPicPr>
            <a:picLocks noChangeAspect="1"/>
          </p:cNvPicPr>
          <p:nvPr/>
        </p:nvPicPr>
        <p:blipFill>
          <a:blip r:embed="rId14"/>
          <a:stretch>
            <a:fillRect/>
          </a:stretch>
        </p:blipFill>
        <p:spPr>
          <a:xfrm>
            <a:off x="5477295" y="10275636"/>
            <a:ext cx="1975275" cy="262151"/>
          </a:xfrm>
          <a:prstGeom prst="rect">
            <a:avLst/>
          </a:prstGeom>
        </p:spPr>
      </p:pic>
    </p:spTree>
    <p:extLst>
      <p:ext uri="{BB962C8B-B14F-4D97-AF65-F5344CB8AC3E}">
        <p14:creationId xmlns:p14="http://schemas.microsoft.com/office/powerpoint/2010/main" val="412333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3045981789"/>
              </p:ext>
            </p:extLst>
          </p:nvPr>
        </p:nvGraphicFramePr>
        <p:xfrm>
          <a:off x="594024" y="3920876"/>
          <a:ext cx="6367181" cy="5702757"/>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524736">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ML_1800_WHT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69782">
                <a:tc>
                  <a:txBody>
                    <a:bodyPr/>
                    <a:lstStyle/>
                    <a:p>
                      <a:r>
                        <a:rPr lang="en-US" sz="1050" b="1" dirty="0">
                          <a:latin typeface="Abadi" panose="020B0604020104020204" pitchFamily="34" charset="0"/>
                          <a:ea typeface="Inter" panose="02000503000000020004" pitchFamily="2" charset="0"/>
                        </a:rPr>
                        <a:t>Casing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414"/>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3.0mm White High-Grade Fire-Retardant ABS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3825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noProof="0" dirty="0">
                          <a:solidFill>
                            <a:srgbClr val="001F5B"/>
                          </a:solidFill>
                          <a:latin typeface="Abadi" panose="020B0604020104020204" pitchFamily="34" charset="0"/>
                          <a:ea typeface="Inter" panose="02000503000000020004" pitchFamily="2" charset="0"/>
                          <a:cs typeface="Microsoft Sans Serif"/>
                        </a:rPr>
                        <a:t>80W Brushless, 2850 RPM, 105°C auto reset overload </a:t>
                      </a:r>
                      <a:endParaRPr lang="en-US" sz="1050" spc="0" dirty="0">
                        <a:solidFill>
                          <a:srgbClr val="001F5B"/>
                        </a:solidFill>
                        <a:latin typeface="Abadi" panose="020B0604020104020204" pitchFamily="34" charset="0"/>
                        <a:ea typeface="Inter" panose="02000503000000020004" pitchFamily="2" charset="0"/>
                        <a:cs typeface="Microsoft Sans Serif"/>
                      </a:endParaRP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34483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66700"/>
                        </a:lnSpc>
                        <a:spcBef>
                          <a:spcPts val="0"/>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240V, 50Hz, 1800W, 7.50A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212494"/>
                  </a:ext>
                </a:extLst>
              </a:tr>
              <a:tr h="30386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520"/>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55db (+/- 3)</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8448089"/>
                  </a:ext>
                </a:extLst>
              </a:tr>
              <a:tr h="26978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520"/>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30-35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471263"/>
                  </a:ext>
                </a:extLst>
              </a:tr>
              <a:tr h="26978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520"/>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IPX 1</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2938508"/>
                  </a:ext>
                </a:extLst>
              </a:tr>
              <a:tr h="459924">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87°C auto resetting thermostat,  142°C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6978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Speed: 14.5m/s, Temp: Ambient +20°C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6978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26978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Timing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 sec delay turn off after last read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26713"/>
                  </a:ext>
                </a:extLst>
              </a:tr>
              <a:tr h="459924">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Auto Infrared - 180mm +/-20mm preset,  100 - 300mm adjust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0641686"/>
                  </a:ext>
                </a:extLst>
              </a:tr>
              <a:tr h="33765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8326108"/>
                  </a:ext>
                </a:extLst>
              </a:tr>
              <a:tr h="26978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3.5kg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6106160"/>
                  </a:ext>
                </a:extLst>
              </a:tr>
              <a:tr h="26978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259.99mmW x 216.99mmH x 179.99mmD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175923"/>
                  </a:ext>
                </a:extLst>
              </a:tr>
              <a:tr h="33765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noProof="0" dirty="0" err="1">
                          <a:solidFill>
                            <a:srgbClr val="001F5B"/>
                          </a:solidFill>
                          <a:latin typeface="Abadi" panose="020B0604020104020204" pitchFamily="34" charset="0"/>
                          <a:ea typeface="Inter" panose="02000503000000020004" pitchFamily="2" charset="0"/>
                          <a:cs typeface="Microsoft Sans Serif"/>
                        </a:rPr>
                        <a:t>Labour</a:t>
                      </a:r>
                      <a:r>
                        <a:rPr lang="en-US" sz="1050" spc="0" noProof="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1736484"/>
                  </a:ext>
                </a:extLst>
              </a:tr>
              <a:tr h="33765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3" name="Group 2"/>
          <p:cNvGrpSpPr/>
          <p:nvPr/>
        </p:nvGrpSpPr>
        <p:grpSpPr>
          <a:xfrm>
            <a:off x="460101" y="499809"/>
            <a:ext cx="6032451" cy="847435"/>
            <a:chOff x="460101" y="546100"/>
            <a:chExt cx="6032451" cy="847435"/>
          </a:xfrm>
        </p:grpSpPr>
        <p:sp>
          <p:nvSpPr>
            <p:cNvPr id="2" name="Rectangle 1"/>
            <p:cNvSpPr/>
            <p:nvPr/>
          </p:nvSpPr>
          <p:spPr>
            <a:xfrm>
              <a:off x="460102" y="546100"/>
              <a:ext cx="5680348"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ML_1800_WHT</a:t>
              </a:r>
            </a:p>
          </p:txBody>
        </p:sp>
        <p:sp>
          <p:nvSpPr>
            <p:cNvPr id="63" name="Rectangle 62"/>
            <p:cNvSpPr/>
            <p:nvPr/>
          </p:nvSpPr>
          <p:spPr>
            <a:xfrm>
              <a:off x="460101" y="1003300"/>
              <a:ext cx="6032451" cy="390235"/>
            </a:xfrm>
            <a:prstGeom prst="rect">
              <a:avLst/>
            </a:prstGeom>
          </p:spPr>
          <p:txBody>
            <a:bodyPr wrap="square">
              <a:spAutoFit/>
            </a:bodyPr>
            <a:lstStyle/>
            <a:p>
              <a:pPr marL="12700" marR="5080">
                <a:lnSpc>
                  <a:spcPct val="131900"/>
                </a:lnSpc>
                <a:spcBef>
                  <a:spcPts val="100"/>
                </a:spcBef>
              </a:pPr>
              <a:r>
                <a:rPr lang="en-US" sz="1600" dirty="0">
                  <a:solidFill>
                    <a:schemeClr val="tx1">
                      <a:lumMod val="75000"/>
                      <a:lumOff val="25000"/>
                    </a:schemeClr>
                  </a:solidFill>
                  <a:latin typeface="Arial" panose="020B0604020202020204" pitchFamily="34" charset="0"/>
                  <a:cs typeface="Arial" panose="020B0604020202020204" pitchFamily="34" charset="0"/>
                </a:rPr>
                <a:t>Automatic Operation ABS Hand Dryer</a:t>
              </a:r>
            </a:p>
          </p:txBody>
        </p:sp>
      </p:grpSp>
      <p:grpSp>
        <p:nvGrpSpPr>
          <p:cNvPr id="5" name="Group 4"/>
          <p:cNvGrpSpPr/>
          <p:nvPr/>
        </p:nvGrpSpPr>
        <p:grpSpPr>
          <a:xfrm>
            <a:off x="3437413" y="10027744"/>
            <a:ext cx="3788413" cy="558421"/>
            <a:chOff x="3437413" y="9994900"/>
            <a:chExt cx="3788413" cy="558421"/>
          </a:xfrm>
        </p:grpSpPr>
        <p:grpSp>
          <p:nvGrpSpPr>
            <p:cNvPr id="43" name="Group 42"/>
            <p:cNvGrpSpPr/>
            <p:nvPr/>
          </p:nvGrpSpPr>
          <p:grpSpPr>
            <a:xfrm>
              <a:off x="3543385" y="10314103"/>
              <a:ext cx="1960015" cy="239218"/>
              <a:chOff x="5178822" y="10645354"/>
              <a:chExt cx="1960015" cy="239218"/>
            </a:xfrm>
          </p:grpSpPr>
          <p:pic>
            <p:nvPicPr>
              <p:cNvPr id="45" name="object 185"/>
              <p:cNvPicPr/>
              <p:nvPr/>
            </p:nvPicPr>
            <p:blipFill>
              <a:blip r:embed="rId4" cstate="print"/>
              <a:stretch>
                <a:fillRect/>
              </a:stretch>
            </p:blipFill>
            <p:spPr>
              <a:xfrm>
                <a:off x="5178822" y="10669269"/>
                <a:ext cx="351726" cy="191376"/>
              </a:xfrm>
              <a:prstGeom prst="rect">
                <a:avLst/>
              </a:prstGeom>
            </p:spPr>
          </p:pic>
          <p:pic>
            <p:nvPicPr>
              <p:cNvPr id="46" name="object 186"/>
              <p:cNvPicPr/>
              <p:nvPr/>
            </p:nvPicPr>
            <p:blipFill>
              <a:blip r:embed="rId5" cstate="print"/>
              <a:stretch>
                <a:fillRect/>
              </a:stretch>
            </p:blipFill>
            <p:spPr>
              <a:xfrm>
                <a:off x="5658107" y="10669282"/>
                <a:ext cx="108610" cy="191376"/>
              </a:xfrm>
              <a:prstGeom prst="rect">
                <a:avLst/>
              </a:prstGeom>
            </p:spPr>
          </p:pic>
          <p:pic>
            <p:nvPicPr>
              <p:cNvPr id="47" name="object 187"/>
              <p:cNvPicPr/>
              <p:nvPr/>
            </p:nvPicPr>
            <p:blipFill>
              <a:blip r:embed="rId6" cstate="print"/>
              <a:stretch>
                <a:fillRect/>
              </a:stretch>
            </p:blipFill>
            <p:spPr>
              <a:xfrm>
                <a:off x="5817416" y="10669282"/>
                <a:ext cx="108610" cy="191363"/>
              </a:xfrm>
              <a:prstGeom prst="rect">
                <a:avLst/>
              </a:prstGeom>
            </p:spPr>
          </p:pic>
          <p:pic>
            <p:nvPicPr>
              <p:cNvPr id="48" name="object 188"/>
              <p:cNvPicPr/>
              <p:nvPr/>
            </p:nvPicPr>
            <p:blipFill>
              <a:blip r:embed="rId7" cstate="print"/>
              <a:stretch>
                <a:fillRect/>
              </a:stretch>
            </p:blipFill>
            <p:spPr>
              <a:xfrm>
                <a:off x="6378362" y="10645354"/>
                <a:ext cx="316466" cy="239218"/>
              </a:xfrm>
              <a:prstGeom prst="rect">
                <a:avLst/>
              </a:prstGeom>
            </p:spPr>
          </p:pic>
          <p:pic>
            <p:nvPicPr>
              <p:cNvPr id="49" name="object 189"/>
              <p:cNvPicPr/>
              <p:nvPr/>
            </p:nvPicPr>
            <p:blipFill>
              <a:blip r:embed="rId8" cstate="print"/>
              <a:stretch>
                <a:fillRect/>
              </a:stretch>
            </p:blipFill>
            <p:spPr>
              <a:xfrm>
                <a:off x="6827363" y="10645355"/>
                <a:ext cx="311474" cy="239217"/>
              </a:xfrm>
              <a:prstGeom prst="rect">
                <a:avLst/>
              </a:prstGeom>
            </p:spPr>
          </p:pic>
          <p:pic>
            <p:nvPicPr>
              <p:cNvPr id="50" name="object 190"/>
              <p:cNvPicPr/>
              <p:nvPr/>
            </p:nvPicPr>
            <p:blipFill>
              <a:blip r:embed="rId9" cstate="print"/>
              <a:stretch>
                <a:fillRect/>
              </a:stretch>
            </p:blipFill>
            <p:spPr>
              <a:xfrm>
                <a:off x="6053598" y="10645355"/>
                <a:ext cx="197218" cy="239217"/>
              </a:xfrm>
              <a:prstGeom prst="rect">
                <a:avLst/>
              </a:prstGeom>
            </p:spPr>
          </p:pic>
        </p:grpSp>
        <p:sp>
          <p:nvSpPr>
            <p:cNvPr id="44" name="Rectangle 43"/>
            <p:cNvSpPr/>
            <p:nvPr/>
          </p:nvSpPr>
          <p:spPr>
            <a:xfrm>
              <a:off x="3437413" y="9994900"/>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788328" y="9998248"/>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904848" y="10310743"/>
              <a:ext cx="1320978" cy="239229"/>
              <a:chOff x="7716861" y="10584960"/>
              <a:chExt cx="1320978" cy="239229"/>
            </a:xfrm>
          </p:grpSpPr>
          <p:pic>
            <p:nvPicPr>
              <p:cNvPr id="54" name="object 199"/>
              <p:cNvPicPr/>
              <p:nvPr/>
            </p:nvPicPr>
            <p:blipFill>
              <a:blip r:embed="rId10" cstate="print"/>
              <a:stretch>
                <a:fillRect/>
              </a:stretch>
            </p:blipFill>
            <p:spPr>
              <a:xfrm>
                <a:off x="7716861" y="10584960"/>
                <a:ext cx="515043" cy="239229"/>
              </a:xfrm>
              <a:prstGeom prst="rect">
                <a:avLst/>
              </a:prstGeom>
            </p:spPr>
          </p:pic>
          <p:pic>
            <p:nvPicPr>
              <p:cNvPr id="55" name="object 200"/>
              <p:cNvPicPr/>
              <p:nvPr/>
            </p:nvPicPr>
            <p:blipFill>
              <a:blip r:embed="rId11" cstate="print"/>
              <a:stretch>
                <a:fillRect/>
              </a:stretch>
            </p:blipFill>
            <p:spPr>
              <a:xfrm>
                <a:off x="8359469" y="10662185"/>
                <a:ext cx="678370" cy="84787"/>
              </a:xfrm>
              <a:prstGeom prst="rect">
                <a:avLst/>
              </a:prstGeom>
            </p:spPr>
          </p:pic>
        </p:grpSp>
      </p:grpSp>
      <p:grpSp>
        <p:nvGrpSpPr>
          <p:cNvPr id="4" name="Group 3"/>
          <p:cNvGrpSpPr/>
          <p:nvPr/>
        </p:nvGrpSpPr>
        <p:grpSpPr>
          <a:xfrm>
            <a:off x="655293" y="1716058"/>
            <a:ext cx="6245915" cy="1878042"/>
            <a:chOff x="742348" y="1539017"/>
            <a:chExt cx="6245915" cy="1878042"/>
          </a:xfrm>
        </p:grpSpPr>
        <p:pic>
          <p:nvPicPr>
            <p:cNvPr id="36" name="object 92"/>
            <p:cNvPicPr/>
            <p:nvPr/>
          </p:nvPicPr>
          <p:blipFill>
            <a:blip r:embed="rId12" cstate="print"/>
            <a:stretch>
              <a:fillRect/>
            </a:stretch>
          </p:blipFill>
          <p:spPr>
            <a:xfrm>
              <a:off x="742348" y="1583960"/>
              <a:ext cx="2299060" cy="1788157"/>
            </a:xfrm>
            <a:prstGeom prst="rect">
              <a:avLst/>
            </a:prstGeom>
          </p:spPr>
        </p:pic>
        <p:grpSp>
          <p:nvGrpSpPr>
            <p:cNvPr id="37" name="Group 36"/>
            <p:cNvGrpSpPr/>
            <p:nvPr/>
          </p:nvGrpSpPr>
          <p:grpSpPr>
            <a:xfrm>
              <a:off x="3397250" y="1539017"/>
              <a:ext cx="3591013" cy="1878042"/>
              <a:chOff x="784150" y="2855379"/>
              <a:chExt cx="2473882" cy="1293800"/>
            </a:xfrm>
          </p:grpSpPr>
          <p:grpSp>
            <p:nvGrpSpPr>
              <p:cNvPr id="40" name="object 93"/>
              <p:cNvGrpSpPr/>
              <p:nvPr/>
            </p:nvGrpSpPr>
            <p:grpSpPr>
              <a:xfrm>
                <a:off x="978499" y="2855379"/>
                <a:ext cx="1279525" cy="1069340"/>
                <a:chOff x="978499" y="2855379"/>
                <a:chExt cx="1279525" cy="1069340"/>
              </a:xfrm>
            </p:grpSpPr>
            <p:pic>
              <p:nvPicPr>
                <p:cNvPr id="160" name="object 94"/>
                <p:cNvPicPr/>
                <p:nvPr/>
              </p:nvPicPr>
              <p:blipFill>
                <a:blip r:embed="rId13" cstate="print"/>
                <a:stretch>
                  <a:fillRect/>
                </a:stretch>
              </p:blipFill>
              <p:spPr>
                <a:xfrm>
                  <a:off x="978499" y="3853446"/>
                  <a:ext cx="70816" cy="70802"/>
                </a:xfrm>
                <a:prstGeom prst="rect">
                  <a:avLst/>
                </a:prstGeom>
              </p:spPr>
            </p:pic>
            <p:sp>
              <p:nvSpPr>
                <p:cNvPr id="161" name="object 95"/>
                <p:cNvSpPr/>
                <p:nvPr/>
              </p:nvSpPr>
              <p:spPr>
                <a:xfrm>
                  <a:off x="983019" y="3389820"/>
                  <a:ext cx="635" cy="36830"/>
                </a:xfrm>
                <a:custGeom>
                  <a:avLst/>
                  <a:gdLst/>
                  <a:ahLst/>
                  <a:cxnLst/>
                  <a:rect l="l" t="t" r="r" b="b"/>
                  <a:pathLst>
                    <a:path w="634" h="36829">
                      <a:moveTo>
                        <a:pt x="634" y="36652"/>
                      </a:moveTo>
                      <a:lnTo>
                        <a:pt x="25" y="9550"/>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object 96"/>
                <p:cNvSpPr/>
                <p:nvPr/>
              </p:nvSpPr>
              <p:spPr>
                <a:xfrm>
                  <a:off x="983654" y="3353168"/>
                  <a:ext cx="635" cy="36830"/>
                </a:xfrm>
                <a:custGeom>
                  <a:avLst/>
                  <a:gdLst/>
                  <a:ahLst/>
                  <a:cxnLst/>
                  <a:rect l="l" t="t" r="r" b="b"/>
                  <a:pathLst>
                    <a:path w="634" h="36829">
                      <a:moveTo>
                        <a:pt x="0" y="0"/>
                      </a:moveTo>
                      <a:lnTo>
                        <a:pt x="622" y="27101"/>
                      </a:lnTo>
                      <a:lnTo>
                        <a:pt x="635" y="3665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object 97"/>
                <p:cNvSpPr/>
                <p:nvPr/>
              </p:nvSpPr>
              <p:spPr>
                <a:xfrm>
                  <a:off x="993783" y="2936379"/>
                  <a:ext cx="1905" cy="105410"/>
                </a:xfrm>
                <a:custGeom>
                  <a:avLst/>
                  <a:gdLst/>
                  <a:ahLst/>
                  <a:cxnLst/>
                  <a:rect l="l" t="t" r="r" b="b"/>
                  <a:pathLst>
                    <a:path w="1905" h="105410">
                      <a:moveTo>
                        <a:pt x="1879" y="105270"/>
                      </a:moveTo>
                      <a:lnTo>
                        <a:pt x="1498" y="57784"/>
                      </a:lnTo>
                      <a:lnTo>
                        <a:pt x="444" y="8420"/>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object 98"/>
                <p:cNvSpPr/>
                <p:nvPr/>
              </p:nvSpPr>
              <p:spPr>
                <a:xfrm>
                  <a:off x="995658" y="3041650"/>
                  <a:ext cx="1270" cy="815975"/>
                </a:xfrm>
                <a:custGeom>
                  <a:avLst/>
                  <a:gdLst/>
                  <a:ahLst/>
                  <a:cxnLst/>
                  <a:rect l="l" t="t" r="r" b="b"/>
                  <a:pathLst>
                    <a:path w="1269" h="815975">
                      <a:moveTo>
                        <a:pt x="323" y="-4140"/>
                      </a:moveTo>
                      <a:lnTo>
                        <a:pt x="323" y="820077"/>
                      </a:lnTo>
                    </a:path>
                  </a:pathLst>
                </a:custGeom>
                <a:ln w="8928">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object 99"/>
                <p:cNvSpPr/>
                <p:nvPr/>
              </p:nvSpPr>
              <p:spPr>
                <a:xfrm>
                  <a:off x="982639" y="2908388"/>
                  <a:ext cx="0" cy="963294"/>
                </a:xfrm>
                <a:custGeom>
                  <a:avLst/>
                  <a:gdLst/>
                  <a:ahLst/>
                  <a:cxnLst/>
                  <a:rect l="l" t="t" r="r" b="b"/>
                  <a:pathLst>
                    <a:path h="963295">
                      <a:moveTo>
                        <a:pt x="0" y="0"/>
                      </a:moveTo>
                      <a:lnTo>
                        <a:pt x="0" y="96285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object 100"/>
                <p:cNvSpPr/>
                <p:nvPr/>
              </p:nvSpPr>
              <p:spPr>
                <a:xfrm>
                  <a:off x="983015" y="3353168"/>
                  <a:ext cx="635" cy="36830"/>
                </a:xfrm>
                <a:custGeom>
                  <a:avLst/>
                  <a:gdLst/>
                  <a:ahLst/>
                  <a:cxnLst/>
                  <a:rect l="l" t="t" r="r" b="b"/>
                  <a:pathLst>
                    <a:path w="634" h="36829">
                      <a:moveTo>
                        <a:pt x="0" y="36652"/>
                      </a:moveTo>
                      <a:lnTo>
                        <a:pt x="469" y="1269"/>
                      </a:lnTo>
                      <a:lnTo>
                        <a:pt x="63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object 101"/>
                <p:cNvSpPr/>
                <p:nvPr/>
              </p:nvSpPr>
              <p:spPr>
                <a:xfrm>
                  <a:off x="983659" y="3389820"/>
                  <a:ext cx="635" cy="36830"/>
                </a:xfrm>
                <a:custGeom>
                  <a:avLst/>
                  <a:gdLst/>
                  <a:ahLst/>
                  <a:cxnLst/>
                  <a:rect l="l" t="t" r="r" b="b"/>
                  <a:pathLst>
                    <a:path w="634" h="36829">
                      <a:moveTo>
                        <a:pt x="634" y="0"/>
                      </a:moveTo>
                      <a:lnTo>
                        <a:pt x="165" y="35382"/>
                      </a:lnTo>
                      <a:lnTo>
                        <a:pt x="0" y="3666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object 102"/>
                <p:cNvSpPr/>
                <p:nvPr/>
              </p:nvSpPr>
              <p:spPr>
                <a:xfrm>
                  <a:off x="982644" y="2859519"/>
                  <a:ext cx="48895" cy="48895"/>
                </a:xfrm>
                <a:custGeom>
                  <a:avLst/>
                  <a:gdLst/>
                  <a:ahLst/>
                  <a:cxnLst/>
                  <a:rect l="l" t="t" r="r" b="b"/>
                  <a:pathLst>
                    <a:path w="48894" h="48894">
                      <a:moveTo>
                        <a:pt x="48869" y="0"/>
                      </a:moveTo>
                      <a:lnTo>
                        <a:pt x="6527" y="24447"/>
                      </a:lnTo>
                      <a:lnTo>
                        <a:pt x="1663" y="36233"/>
                      </a:lnTo>
                      <a:lnTo>
                        <a:pt x="0" y="4888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object 103"/>
                <p:cNvSpPr/>
                <p:nvPr/>
              </p:nvSpPr>
              <p:spPr>
                <a:xfrm>
                  <a:off x="991257" y="2917012"/>
                  <a:ext cx="2540" cy="19685"/>
                </a:xfrm>
                <a:custGeom>
                  <a:avLst/>
                  <a:gdLst/>
                  <a:ahLst/>
                  <a:cxnLst/>
                  <a:rect l="l" t="t" r="r" b="b"/>
                  <a:pathLst>
                    <a:path w="2540" h="19685">
                      <a:moveTo>
                        <a:pt x="2527" y="19367"/>
                      </a:moveTo>
                      <a:lnTo>
                        <a:pt x="1638" y="8953"/>
                      </a:lnTo>
                      <a:lnTo>
                        <a:pt x="787" y="2565"/>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object 104"/>
                <p:cNvSpPr/>
                <p:nvPr/>
              </p:nvSpPr>
              <p:spPr>
                <a:xfrm>
                  <a:off x="1042650" y="2888831"/>
                  <a:ext cx="1905" cy="140970"/>
                </a:xfrm>
                <a:custGeom>
                  <a:avLst/>
                  <a:gdLst/>
                  <a:ahLst/>
                  <a:cxnLst/>
                  <a:rect l="l" t="t" r="r" b="b"/>
                  <a:pathLst>
                    <a:path w="1905" h="140969">
                      <a:moveTo>
                        <a:pt x="0" y="0"/>
                      </a:moveTo>
                      <a:lnTo>
                        <a:pt x="1193" y="50355"/>
                      </a:lnTo>
                      <a:lnTo>
                        <a:pt x="1727" y="107429"/>
                      </a:lnTo>
                      <a:lnTo>
                        <a:pt x="1879" y="14047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object 105"/>
                <p:cNvSpPr/>
                <p:nvPr/>
              </p:nvSpPr>
              <p:spPr>
                <a:xfrm>
                  <a:off x="1044530" y="3029305"/>
                  <a:ext cx="635" cy="563880"/>
                </a:xfrm>
                <a:custGeom>
                  <a:avLst/>
                  <a:gdLst/>
                  <a:ahLst/>
                  <a:cxnLst/>
                  <a:rect l="l" t="t" r="r" b="b"/>
                  <a:pathLst>
                    <a:path w="634" h="563879">
                      <a:moveTo>
                        <a:pt x="285" y="-4140"/>
                      </a:moveTo>
                      <a:lnTo>
                        <a:pt x="285" y="567499"/>
                      </a:lnTo>
                    </a:path>
                  </a:pathLst>
                </a:custGeom>
                <a:ln w="885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object 106"/>
                <p:cNvSpPr/>
                <p:nvPr/>
              </p:nvSpPr>
              <p:spPr>
                <a:xfrm>
                  <a:off x="1045094" y="3592652"/>
                  <a:ext cx="635" cy="314325"/>
                </a:xfrm>
                <a:custGeom>
                  <a:avLst/>
                  <a:gdLst/>
                  <a:ahLst/>
                  <a:cxnLst/>
                  <a:rect l="l" t="t" r="r" b="b"/>
                  <a:pathLst>
                    <a:path w="634" h="314325">
                      <a:moveTo>
                        <a:pt x="76" y="31380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object 107"/>
                <p:cNvSpPr/>
                <p:nvPr/>
              </p:nvSpPr>
              <p:spPr>
                <a:xfrm>
                  <a:off x="993781" y="2888831"/>
                  <a:ext cx="48895" cy="47625"/>
                </a:xfrm>
                <a:custGeom>
                  <a:avLst/>
                  <a:gdLst/>
                  <a:ahLst/>
                  <a:cxnLst/>
                  <a:rect l="l" t="t" r="r" b="b"/>
                  <a:pathLst>
                    <a:path w="48894" h="47625">
                      <a:moveTo>
                        <a:pt x="48869" y="0"/>
                      </a:moveTo>
                      <a:lnTo>
                        <a:pt x="6972" y="23253"/>
                      </a:lnTo>
                      <a:lnTo>
                        <a:pt x="1841" y="34823"/>
                      </a:lnTo>
                      <a:lnTo>
                        <a:pt x="0" y="47536"/>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bject 108"/>
                <p:cNvSpPr/>
                <p:nvPr/>
              </p:nvSpPr>
              <p:spPr>
                <a:xfrm>
                  <a:off x="991255" y="2868142"/>
                  <a:ext cx="48895" cy="48895"/>
                </a:xfrm>
                <a:custGeom>
                  <a:avLst/>
                  <a:gdLst/>
                  <a:ahLst/>
                  <a:cxnLst/>
                  <a:rect l="l" t="t" r="r" b="b"/>
                  <a:pathLst>
                    <a:path w="48894" h="48894">
                      <a:moveTo>
                        <a:pt x="48869" y="0"/>
                      </a:moveTo>
                      <a:lnTo>
                        <a:pt x="6908" y="23837"/>
                      </a:lnTo>
                      <a:lnTo>
                        <a:pt x="1790" y="35775"/>
                      </a:lnTo>
                      <a:lnTo>
                        <a:pt x="0" y="4886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5" name="object 109"/>
                <p:cNvPicPr/>
                <p:nvPr/>
              </p:nvPicPr>
              <p:blipFill>
                <a:blip r:embed="rId14" cstate="print"/>
                <a:stretch>
                  <a:fillRect/>
                </a:stretch>
              </p:blipFill>
              <p:spPr>
                <a:xfrm>
                  <a:off x="2045690" y="2878632"/>
                  <a:ext cx="201142" cy="97853"/>
                </a:xfrm>
                <a:prstGeom prst="rect">
                  <a:avLst/>
                </a:prstGeom>
              </p:spPr>
            </p:pic>
            <p:sp>
              <p:nvSpPr>
                <p:cNvPr id="176" name="object 110"/>
                <p:cNvSpPr/>
                <p:nvPr/>
              </p:nvSpPr>
              <p:spPr>
                <a:xfrm>
                  <a:off x="1600238" y="2878391"/>
                  <a:ext cx="480059" cy="8890"/>
                </a:xfrm>
                <a:custGeom>
                  <a:avLst/>
                  <a:gdLst/>
                  <a:ahLst/>
                  <a:cxnLst/>
                  <a:rect l="l" t="t" r="r" b="b"/>
                  <a:pathLst>
                    <a:path w="480060" h="8889">
                      <a:moveTo>
                        <a:pt x="0" y="8305"/>
                      </a:moveTo>
                      <a:lnTo>
                        <a:pt x="79324" y="3403"/>
                      </a:lnTo>
                      <a:lnTo>
                        <a:pt x="160248" y="825"/>
                      </a:lnTo>
                      <a:lnTo>
                        <a:pt x="242227" y="0"/>
                      </a:lnTo>
                      <a:lnTo>
                        <a:pt x="323253" y="774"/>
                      </a:lnTo>
                      <a:lnTo>
                        <a:pt x="402539" y="3340"/>
                      </a:lnTo>
                      <a:lnTo>
                        <a:pt x="479704" y="8166"/>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object 111"/>
                <p:cNvSpPr/>
                <p:nvPr/>
              </p:nvSpPr>
              <p:spPr>
                <a:xfrm>
                  <a:off x="1416583" y="2877616"/>
                  <a:ext cx="177800" cy="4445"/>
                </a:xfrm>
                <a:custGeom>
                  <a:avLst/>
                  <a:gdLst/>
                  <a:ahLst/>
                  <a:cxnLst/>
                  <a:rect l="l" t="t" r="r" b="b"/>
                  <a:pathLst>
                    <a:path w="177800" h="4444">
                      <a:moveTo>
                        <a:pt x="0" y="4140"/>
                      </a:moveTo>
                      <a:lnTo>
                        <a:pt x="59664" y="2667"/>
                      </a:lnTo>
                      <a:lnTo>
                        <a:pt x="118757" y="1295"/>
                      </a:lnTo>
                      <a:lnTo>
                        <a:pt x="177292"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object 112"/>
                <p:cNvSpPr/>
                <p:nvPr/>
              </p:nvSpPr>
              <p:spPr>
                <a:xfrm>
                  <a:off x="1031514" y="2859519"/>
                  <a:ext cx="1173480" cy="0"/>
                </a:xfrm>
                <a:custGeom>
                  <a:avLst/>
                  <a:gdLst/>
                  <a:ahLst/>
                  <a:cxnLst/>
                  <a:rect l="l" t="t" r="r" b="b"/>
                  <a:pathLst>
                    <a:path w="1173480">
                      <a:moveTo>
                        <a:pt x="0" y="0"/>
                      </a:moveTo>
                      <a:lnTo>
                        <a:pt x="117301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object 113"/>
                <p:cNvSpPr/>
                <p:nvPr/>
              </p:nvSpPr>
              <p:spPr>
                <a:xfrm>
                  <a:off x="1040130" y="2868142"/>
                  <a:ext cx="1156335" cy="0"/>
                </a:xfrm>
                <a:custGeom>
                  <a:avLst/>
                  <a:gdLst/>
                  <a:ahLst/>
                  <a:cxnLst/>
                  <a:rect l="l" t="t" r="r" b="b"/>
                  <a:pathLst>
                    <a:path w="1156335">
                      <a:moveTo>
                        <a:pt x="1155776" y="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object 114"/>
                <p:cNvSpPr/>
                <p:nvPr/>
              </p:nvSpPr>
              <p:spPr>
                <a:xfrm>
                  <a:off x="1042650" y="2888831"/>
                  <a:ext cx="381000" cy="0"/>
                </a:xfrm>
                <a:custGeom>
                  <a:avLst/>
                  <a:gdLst/>
                  <a:ahLst/>
                  <a:cxnLst/>
                  <a:rect l="l" t="t" r="r" b="b"/>
                  <a:pathLst>
                    <a:path w="381000">
                      <a:moveTo>
                        <a:pt x="0" y="0"/>
                      </a:moveTo>
                      <a:lnTo>
                        <a:pt x="380796"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object 115"/>
                <p:cNvSpPr/>
                <p:nvPr/>
              </p:nvSpPr>
              <p:spPr>
                <a:xfrm>
                  <a:off x="2082546" y="2879636"/>
                  <a:ext cx="111760" cy="3175"/>
                </a:xfrm>
                <a:custGeom>
                  <a:avLst/>
                  <a:gdLst/>
                  <a:ahLst/>
                  <a:cxnLst/>
                  <a:rect l="l" t="t" r="r" b="b"/>
                  <a:pathLst>
                    <a:path w="111760" h="3175">
                      <a:moveTo>
                        <a:pt x="0" y="0"/>
                      </a:moveTo>
                      <a:lnTo>
                        <a:pt x="73926" y="2032"/>
                      </a:lnTo>
                      <a:lnTo>
                        <a:pt x="111290" y="312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object 116"/>
                <p:cNvSpPr/>
                <p:nvPr/>
              </p:nvSpPr>
              <p:spPr>
                <a:xfrm>
                  <a:off x="2192274" y="2932722"/>
                  <a:ext cx="48895" cy="36830"/>
                </a:xfrm>
                <a:custGeom>
                  <a:avLst/>
                  <a:gdLst/>
                  <a:ahLst/>
                  <a:cxnLst/>
                  <a:rect l="l" t="t" r="r" b="b"/>
                  <a:pathLst>
                    <a:path w="48894" h="36830">
                      <a:moveTo>
                        <a:pt x="0" y="0"/>
                      </a:moveTo>
                      <a:lnTo>
                        <a:pt x="42138" y="18389"/>
                      </a:lnTo>
                      <a:lnTo>
                        <a:pt x="47078" y="27165"/>
                      </a:lnTo>
                      <a:lnTo>
                        <a:pt x="48869" y="36563"/>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object 117"/>
                <p:cNvSpPr/>
                <p:nvPr/>
              </p:nvSpPr>
              <p:spPr>
                <a:xfrm>
                  <a:off x="2191816" y="2973857"/>
                  <a:ext cx="48895" cy="26670"/>
                </a:xfrm>
                <a:custGeom>
                  <a:avLst/>
                  <a:gdLst/>
                  <a:ahLst/>
                  <a:cxnLst/>
                  <a:rect l="l" t="t" r="r" b="b"/>
                  <a:pathLst>
                    <a:path w="48894" h="26669">
                      <a:moveTo>
                        <a:pt x="0" y="0"/>
                      </a:moveTo>
                      <a:lnTo>
                        <a:pt x="41744" y="12941"/>
                      </a:lnTo>
                      <a:lnTo>
                        <a:pt x="46926" y="19304"/>
                      </a:lnTo>
                      <a:lnTo>
                        <a:pt x="48869" y="2628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object 118"/>
                <p:cNvSpPr/>
                <p:nvPr/>
              </p:nvSpPr>
              <p:spPr>
                <a:xfrm>
                  <a:off x="2191829" y="2972346"/>
                  <a:ext cx="48895" cy="26670"/>
                </a:xfrm>
                <a:custGeom>
                  <a:avLst/>
                  <a:gdLst/>
                  <a:ahLst/>
                  <a:cxnLst/>
                  <a:rect l="l" t="t" r="r" b="b"/>
                  <a:pathLst>
                    <a:path w="48894" h="26669">
                      <a:moveTo>
                        <a:pt x="0" y="0"/>
                      </a:moveTo>
                      <a:lnTo>
                        <a:pt x="42062" y="13474"/>
                      </a:lnTo>
                      <a:lnTo>
                        <a:pt x="47053" y="19913"/>
                      </a:lnTo>
                      <a:lnTo>
                        <a:pt x="48869" y="2667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object 119"/>
                <p:cNvSpPr/>
                <p:nvPr/>
              </p:nvSpPr>
              <p:spPr>
                <a:xfrm>
                  <a:off x="2006193" y="3073768"/>
                  <a:ext cx="123189" cy="52705"/>
                </a:xfrm>
                <a:custGeom>
                  <a:avLst/>
                  <a:gdLst/>
                  <a:ahLst/>
                  <a:cxnLst/>
                  <a:rect l="l" t="t" r="r" b="b"/>
                  <a:pathLst>
                    <a:path w="123189" h="52705">
                      <a:moveTo>
                        <a:pt x="123189" y="5218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object 120"/>
                <p:cNvSpPr/>
                <p:nvPr/>
              </p:nvSpPr>
              <p:spPr>
                <a:xfrm>
                  <a:off x="1243891" y="3857193"/>
                  <a:ext cx="3175" cy="27305"/>
                </a:xfrm>
                <a:custGeom>
                  <a:avLst/>
                  <a:gdLst/>
                  <a:ahLst/>
                  <a:cxnLst/>
                  <a:rect l="l" t="t" r="r" b="b"/>
                  <a:pathLst>
                    <a:path w="3175" h="27304">
                      <a:moveTo>
                        <a:pt x="3022" y="27025"/>
                      </a:moveTo>
                      <a:lnTo>
                        <a:pt x="1409" y="18669"/>
                      </a:lnTo>
                      <a:lnTo>
                        <a:pt x="380" y="9525"/>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object 121"/>
                <p:cNvSpPr/>
                <p:nvPr/>
              </p:nvSpPr>
              <p:spPr>
                <a:xfrm>
                  <a:off x="1181202" y="3891254"/>
                  <a:ext cx="635" cy="15240"/>
                </a:xfrm>
                <a:custGeom>
                  <a:avLst/>
                  <a:gdLst/>
                  <a:ahLst/>
                  <a:cxnLst/>
                  <a:rect l="l" t="t" r="r" b="b"/>
                  <a:pathLst>
                    <a:path w="634" h="15239">
                      <a:moveTo>
                        <a:pt x="419" y="15151"/>
                      </a:moveTo>
                      <a:lnTo>
                        <a:pt x="266" y="13233"/>
                      </a:lnTo>
                      <a:lnTo>
                        <a:pt x="127" y="8077"/>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object 122"/>
                <p:cNvSpPr/>
                <p:nvPr/>
              </p:nvSpPr>
              <p:spPr>
                <a:xfrm>
                  <a:off x="1140726" y="3857371"/>
                  <a:ext cx="0" cy="49530"/>
                </a:xfrm>
                <a:custGeom>
                  <a:avLst/>
                  <a:gdLst/>
                  <a:ahLst/>
                  <a:cxnLst/>
                  <a:rect l="l" t="t" r="r" b="b"/>
                  <a:pathLst>
                    <a:path h="49529">
                      <a:moveTo>
                        <a:pt x="0" y="0"/>
                      </a:moveTo>
                      <a:lnTo>
                        <a:pt x="0" y="49085"/>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object 123"/>
                <p:cNvSpPr/>
                <p:nvPr/>
              </p:nvSpPr>
              <p:spPr>
                <a:xfrm>
                  <a:off x="1159432"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object 124"/>
                <p:cNvSpPr/>
                <p:nvPr/>
              </p:nvSpPr>
              <p:spPr>
                <a:xfrm>
                  <a:off x="1159432"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125"/>
                <p:cNvSpPr/>
                <p:nvPr/>
              </p:nvSpPr>
              <p:spPr>
                <a:xfrm>
                  <a:off x="1190005"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object 126"/>
                <p:cNvSpPr/>
                <p:nvPr/>
              </p:nvSpPr>
              <p:spPr>
                <a:xfrm>
                  <a:off x="1190005"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object 127"/>
                <p:cNvSpPr/>
                <p:nvPr/>
              </p:nvSpPr>
              <p:spPr>
                <a:xfrm>
                  <a:off x="1222761"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128"/>
                <p:cNvSpPr/>
                <p:nvPr/>
              </p:nvSpPr>
              <p:spPr>
                <a:xfrm>
                  <a:off x="1222761"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129"/>
                <p:cNvSpPr/>
                <p:nvPr/>
              </p:nvSpPr>
              <p:spPr>
                <a:xfrm>
                  <a:off x="1203318" y="3888651"/>
                  <a:ext cx="635" cy="24130"/>
                </a:xfrm>
                <a:custGeom>
                  <a:avLst/>
                  <a:gdLst/>
                  <a:ahLst/>
                  <a:cxnLst/>
                  <a:rect l="l" t="t" r="r" b="b"/>
                  <a:pathLst>
                    <a:path w="634" h="24129">
                      <a:moveTo>
                        <a:pt x="0" y="23634"/>
                      </a:moveTo>
                      <a:lnTo>
                        <a:pt x="3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object 130"/>
                <p:cNvSpPr/>
                <p:nvPr/>
              </p:nvSpPr>
              <p:spPr>
                <a:xfrm>
                  <a:off x="1189123" y="3890695"/>
                  <a:ext cx="635" cy="3810"/>
                </a:xfrm>
                <a:custGeom>
                  <a:avLst/>
                  <a:gdLst/>
                  <a:ahLst/>
                  <a:cxnLst/>
                  <a:rect l="l" t="t" r="r" b="b"/>
                  <a:pathLst>
                    <a:path w="634" h="3810">
                      <a:moveTo>
                        <a:pt x="-4140" y="1847"/>
                      </a:moveTo>
                      <a:lnTo>
                        <a:pt x="4203" y="1847"/>
                      </a:lnTo>
                    </a:path>
                  </a:pathLst>
                </a:custGeom>
                <a:ln w="369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object 131"/>
                <p:cNvSpPr/>
                <p:nvPr/>
              </p:nvSpPr>
              <p:spPr>
                <a:xfrm>
                  <a:off x="1189092" y="3894391"/>
                  <a:ext cx="635" cy="1905"/>
                </a:xfrm>
                <a:custGeom>
                  <a:avLst/>
                  <a:gdLst/>
                  <a:ahLst/>
                  <a:cxnLst/>
                  <a:rect l="l" t="t" r="r" b="b"/>
                  <a:pathLst>
                    <a:path w="634" h="1904">
                      <a:moveTo>
                        <a:pt x="-4140" y="819"/>
                      </a:moveTo>
                      <a:lnTo>
                        <a:pt x="4178" y="81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object 132"/>
                <p:cNvSpPr/>
                <p:nvPr/>
              </p:nvSpPr>
              <p:spPr>
                <a:xfrm>
                  <a:off x="1484287" y="2920415"/>
                  <a:ext cx="167005" cy="69850"/>
                </a:xfrm>
                <a:custGeom>
                  <a:avLst/>
                  <a:gdLst/>
                  <a:ahLst/>
                  <a:cxnLst/>
                  <a:rect l="l" t="t" r="r" b="b"/>
                  <a:pathLst>
                    <a:path w="167005" h="69850">
                      <a:moveTo>
                        <a:pt x="0" y="69761"/>
                      </a:moveTo>
                      <a:lnTo>
                        <a:pt x="166827"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object 133"/>
                <p:cNvSpPr/>
                <p:nvPr/>
              </p:nvSpPr>
              <p:spPr>
                <a:xfrm>
                  <a:off x="1694827" y="2996717"/>
                  <a:ext cx="332740" cy="14604"/>
                </a:xfrm>
                <a:custGeom>
                  <a:avLst/>
                  <a:gdLst/>
                  <a:ahLst/>
                  <a:cxnLst/>
                  <a:rect l="l" t="t" r="r" b="b"/>
                  <a:pathLst>
                    <a:path w="332739" h="14605">
                      <a:moveTo>
                        <a:pt x="332727" y="7696"/>
                      </a:moveTo>
                      <a:lnTo>
                        <a:pt x="257238" y="13246"/>
                      </a:lnTo>
                      <a:lnTo>
                        <a:pt x="175933" y="14096"/>
                      </a:lnTo>
                      <a:lnTo>
                        <a:pt x="89585" y="9817"/>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0" name="object 134"/>
                <p:cNvSpPr/>
                <p:nvPr/>
              </p:nvSpPr>
              <p:spPr>
                <a:xfrm>
                  <a:off x="995738" y="3063951"/>
                  <a:ext cx="543560" cy="3810"/>
                </a:xfrm>
                <a:custGeom>
                  <a:avLst/>
                  <a:gdLst/>
                  <a:ahLst/>
                  <a:cxnLst/>
                  <a:rect l="l" t="t" r="r" b="b"/>
                  <a:pathLst>
                    <a:path w="543560" h="3810">
                      <a:moveTo>
                        <a:pt x="48869" y="0"/>
                      </a:moveTo>
                      <a:lnTo>
                        <a:pt x="7175" y="1854"/>
                      </a:lnTo>
                      <a:lnTo>
                        <a:pt x="1968" y="2768"/>
                      </a:lnTo>
                      <a:lnTo>
                        <a:pt x="0" y="3771"/>
                      </a:lnTo>
                    </a:path>
                    <a:path w="543560" h="3810">
                      <a:moveTo>
                        <a:pt x="48869" y="0"/>
                      </a:moveTo>
                      <a:lnTo>
                        <a:pt x="543394"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object 135"/>
                <p:cNvSpPr/>
                <p:nvPr/>
              </p:nvSpPr>
              <p:spPr>
                <a:xfrm>
                  <a:off x="2154821" y="3063951"/>
                  <a:ext cx="36830" cy="0"/>
                </a:xfrm>
                <a:custGeom>
                  <a:avLst/>
                  <a:gdLst/>
                  <a:ahLst/>
                  <a:cxnLst/>
                  <a:rect l="l" t="t" r="r" b="b"/>
                  <a:pathLst>
                    <a:path w="36830">
                      <a:moveTo>
                        <a:pt x="0" y="0"/>
                      </a:moveTo>
                      <a:lnTo>
                        <a:pt x="3658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object 136"/>
                <p:cNvSpPr/>
                <p:nvPr/>
              </p:nvSpPr>
              <p:spPr>
                <a:xfrm>
                  <a:off x="2191423" y="3063951"/>
                  <a:ext cx="48895" cy="3810"/>
                </a:xfrm>
                <a:custGeom>
                  <a:avLst/>
                  <a:gdLst/>
                  <a:ahLst/>
                  <a:cxnLst/>
                  <a:rect l="l" t="t" r="r" b="b"/>
                  <a:pathLst>
                    <a:path w="48894" h="3810">
                      <a:moveTo>
                        <a:pt x="0" y="0"/>
                      </a:moveTo>
                      <a:lnTo>
                        <a:pt x="41694" y="1854"/>
                      </a:lnTo>
                      <a:lnTo>
                        <a:pt x="46901" y="2768"/>
                      </a:lnTo>
                      <a:lnTo>
                        <a:pt x="48869" y="377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object 137"/>
                <p:cNvSpPr/>
                <p:nvPr/>
              </p:nvSpPr>
              <p:spPr>
                <a:xfrm>
                  <a:off x="1253331"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object 138"/>
                <p:cNvSpPr/>
                <p:nvPr/>
              </p:nvSpPr>
              <p:spPr>
                <a:xfrm>
                  <a:off x="1253331"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object 139"/>
                <p:cNvSpPr/>
                <p:nvPr/>
              </p:nvSpPr>
              <p:spPr>
                <a:xfrm>
                  <a:off x="1286090"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object 140"/>
                <p:cNvSpPr/>
                <p:nvPr/>
              </p:nvSpPr>
              <p:spPr>
                <a:xfrm>
                  <a:off x="1286090"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object 141"/>
                <p:cNvSpPr/>
                <p:nvPr/>
              </p:nvSpPr>
              <p:spPr>
                <a:xfrm>
                  <a:off x="1243891" y="3848239"/>
                  <a:ext cx="635" cy="9525"/>
                </a:xfrm>
                <a:custGeom>
                  <a:avLst/>
                  <a:gdLst/>
                  <a:ahLst/>
                  <a:cxnLst/>
                  <a:rect l="l" t="t" r="r" b="b"/>
                  <a:pathLst>
                    <a:path w="634" h="9525">
                      <a:moveTo>
                        <a:pt x="0" y="8940"/>
                      </a:moveTo>
                      <a:lnTo>
                        <a:pt x="25" y="5968"/>
                      </a:lnTo>
                      <a:lnTo>
                        <a:pt x="88" y="2971"/>
                      </a:lnTo>
                      <a:lnTo>
                        <a:pt x="22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object 142"/>
                <p:cNvSpPr/>
                <p:nvPr/>
              </p:nvSpPr>
              <p:spPr>
                <a:xfrm>
                  <a:off x="1593875" y="2877604"/>
                  <a:ext cx="3175" cy="3810"/>
                </a:xfrm>
                <a:custGeom>
                  <a:avLst/>
                  <a:gdLst/>
                  <a:ahLst/>
                  <a:cxnLst/>
                  <a:rect l="l" t="t" r="r" b="b"/>
                  <a:pathLst>
                    <a:path w="3175" h="3810">
                      <a:moveTo>
                        <a:pt x="0" y="0"/>
                      </a:moveTo>
                      <a:lnTo>
                        <a:pt x="2628" y="372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object 143"/>
                <p:cNvSpPr/>
                <p:nvPr/>
              </p:nvSpPr>
              <p:spPr>
                <a:xfrm>
                  <a:off x="1596491" y="2881325"/>
                  <a:ext cx="3810" cy="5715"/>
                </a:xfrm>
                <a:custGeom>
                  <a:avLst/>
                  <a:gdLst/>
                  <a:ahLst/>
                  <a:cxnLst/>
                  <a:rect l="l" t="t" r="r" b="b"/>
                  <a:pathLst>
                    <a:path w="3809" h="5714">
                      <a:moveTo>
                        <a:pt x="0" y="0"/>
                      </a:moveTo>
                      <a:lnTo>
                        <a:pt x="3746" y="537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object 144"/>
                <p:cNvSpPr/>
                <p:nvPr/>
              </p:nvSpPr>
              <p:spPr>
                <a:xfrm>
                  <a:off x="1600238" y="2886710"/>
                  <a:ext cx="28575" cy="43180"/>
                </a:xfrm>
                <a:custGeom>
                  <a:avLst/>
                  <a:gdLst/>
                  <a:ahLst/>
                  <a:cxnLst/>
                  <a:rect l="l" t="t" r="r" b="b"/>
                  <a:pathLst>
                    <a:path w="28575" h="43180">
                      <a:moveTo>
                        <a:pt x="0" y="0"/>
                      </a:moveTo>
                      <a:lnTo>
                        <a:pt x="2374" y="3441"/>
                      </a:lnTo>
                      <a:lnTo>
                        <a:pt x="6235" y="9105"/>
                      </a:lnTo>
                      <a:lnTo>
                        <a:pt x="11760" y="17348"/>
                      </a:lnTo>
                      <a:lnTo>
                        <a:pt x="19113" y="28575"/>
                      </a:lnTo>
                      <a:lnTo>
                        <a:pt x="28321" y="4312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object 145"/>
                <p:cNvSpPr/>
                <p:nvPr/>
              </p:nvSpPr>
              <p:spPr>
                <a:xfrm>
                  <a:off x="1316659"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object 146"/>
                <p:cNvSpPr/>
                <p:nvPr/>
              </p:nvSpPr>
              <p:spPr>
                <a:xfrm>
                  <a:off x="1316659"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object 147"/>
                <p:cNvSpPr/>
                <p:nvPr/>
              </p:nvSpPr>
              <p:spPr>
                <a:xfrm>
                  <a:off x="1349413"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object 148"/>
                <p:cNvSpPr/>
                <p:nvPr/>
              </p:nvSpPr>
              <p:spPr>
                <a:xfrm>
                  <a:off x="1349413"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object 149"/>
                <p:cNvSpPr/>
                <p:nvPr/>
              </p:nvSpPr>
              <p:spPr>
                <a:xfrm>
                  <a:off x="1651114" y="2920403"/>
                  <a:ext cx="89535" cy="156210"/>
                </a:xfrm>
                <a:custGeom>
                  <a:avLst/>
                  <a:gdLst/>
                  <a:ahLst/>
                  <a:cxnLst/>
                  <a:rect l="l" t="t" r="r" b="b"/>
                  <a:pathLst>
                    <a:path w="89535" h="156210">
                      <a:moveTo>
                        <a:pt x="0" y="0"/>
                      </a:moveTo>
                      <a:lnTo>
                        <a:pt x="89471" y="15617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object 150"/>
                <p:cNvSpPr/>
                <p:nvPr/>
              </p:nvSpPr>
              <p:spPr>
                <a:xfrm>
                  <a:off x="1379994"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object 151"/>
                <p:cNvSpPr/>
                <p:nvPr/>
              </p:nvSpPr>
              <p:spPr>
                <a:xfrm>
                  <a:off x="1379994"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object 152"/>
                <p:cNvSpPr/>
                <p:nvPr/>
              </p:nvSpPr>
              <p:spPr>
                <a:xfrm>
                  <a:off x="1603171" y="3076562"/>
                  <a:ext cx="137795" cy="73660"/>
                </a:xfrm>
                <a:custGeom>
                  <a:avLst/>
                  <a:gdLst/>
                  <a:ahLst/>
                  <a:cxnLst/>
                  <a:rect l="l" t="t" r="r" b="b"/>
                  <a:pathLst>
                    <a:path w="137794" h="73660">
                      <a:moveTo>
                        <a:pt x="137413" y="0"/>
                      </a:moveTo>
                      <a:lnTo>
                        <a:pt x="0" y="7349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9" name="object 153"/>
                <p:cNvPicPr/>
                <p:nvPr/>
              </p:nvPicPr>
              <p:blipFill>
                <a:blip r:embed="rId15" cstate="print"/>
                <a:stretch>
                  <a:fillRect/>
                </a:stretch>
              </p:blipFill>
              <p:spPr>
                <a:xfrm>
                  <a:off x="1412443" y="2877616"/>
                  <a:ext cx="96748" cy="108013"/>
                </a:xfrm>
                <a:prstGeom prst="rect">
                  <a:avLst/>
                </a:prstGeom>
              </p:spPr>
            </p:pic>
            <p:sp>
              <p:nvSpPr>
                <p:cNvPr id="220" name="object 154"/>
                <p:cNvSpPr/>
                <p:nvPr/>
              </p:nvSpPr>
              <p:spPr>
                <a:xfrm>
                  <a:off x="1662366" y="3118396"/>
                  <a:ext cx="90170" cy="349250"/>
                </a:xfrm>
                <a:custGeom>
                  <a:avLst/>
                  <a:gdLst/>
                  <a:ahLst/>
                  <a:cxnLst/>
                  <a:rect l="l" t="t" r="r" b="b"/>
                  <a:pathLst>
                    <a:path w="90169" h="349250">
                      <a:moveTo>
                        <a:pt x="0" y="0"/>
                      </a:moveTo>
                      <a:lnTo>
                        <a:pt x="36042" y="69088"/>
                      </a:lnTo>
                      <a:lnTo>
                        <a:pt x="64249" y="151358"/>
                      </a:lnTo>
                      <a:lnTo>
                        <a:pt x="82042" y="244830"/>
                      </a:lnTo>
                      <a:lnTo>
                        <a:pt x="90017" y="34908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object 155"/>
                <p:cNvSpPr/>
                <p:nvPr/>
              </p:nvSpPr>
              <p:spPr>
                <a:xfrm>
                  <a:off x="1412748"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object 156"/>
                <p:cNvSpPr/>
                <p:nvPr/>
              </p:nvSpPr>
              <p:spPr>
                <a:xfrm>
                  <a:off x="1412748"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object 157"/>
                <p:cNvSpPr/>
                <p:nvPr/>
              </p:nvSpPr>
              <p:spPr>
                <a:xfrm>
                  <a:off x="1443316"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object 158"/>
                <p:cNvSpPr/>
                <p:nvPr/>
              </p:nvSpPr>
              <p:spPr>
                <a:xfrm>
                  <a:off x="1443316"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object 159"/>
                <p:cNvSpPr/>
                <p:nvPr/>
              </p:nvSpPr>
              <p:spPr>
                <a:xfrm>
                  <a:off x="1188210" y="3896029"/>
                  <a:ext cx="1270" cy="6350"/>
                </a:xfrm>
                <a:custGeom>
                  <a:avLst/>
                  <a:gdLst/>
                  <a:ahLst/>
                  <a:cxnLst/>
                  <a:rect l="l" t="t" r="r" b="b"/>
                  <a:pathLst>
                    <a:path w="1269" h="6350">
                      <a:moveTo>
                        <a:pt x="0" y="6261"/>
                      </a:moveTo>
                      <a:lnTo>
                        <a:pt x="279" y="5600"/>
                      </a:lnTo>
                      <a:lnTo>
                        <a:pt x="596" y="4470"/>
                      </a:lnTo>
                      <a:lnTo>
                        <a:pt x="698" y="3810"/>
                      </a:lnTo>
                      <a:lnTo>
                        <a:pt x="736" y="3416"/>
                      </a:lnTo>
                      <a:lnTo>
                        <a:pt x="774" y="3073"/>
                      </a:lnTo>
                      <a:lnTo>
                        <a:pt x="800" y="2705"/>
                      </a:lnTo>
                      <a:lnTo>
                        <a:pt x="812" y="2311"/>
                      </a:lnTo>
                      <a:lnTo>
                        <a:pt x="825" y="1828"/>
                      </a:lnTo>
                      <a:lnTo>
                        <a:pt x="838" y="1295"/>
                      </a:lnTo>
                      <a:lnTo>
                        <a:pt x="876" y="0"/>
                      </a:lnTo>
                    </a:path>
                    <a:path w="1269" h="6350">
                      <a:moveTo>
                        <a:pt x="0" y="6261"/>
                      </a:moveTo>
                      <a:lnTo>
                        <a:pt x="139" y="5943"/>
                      </a:lnTo>
                      <a:lnTo>
                        <a:pt x="736" y="3073"/>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object 160"/>
                <p:cNvSpPr/>
                <p:nvPr/>
              </p:nvSpPr>
              <p:spPr>
                <a:xfrm>
                  <a:off x="1178878" y="3906405"/>
                  <a:ext cx="3175" cy="5715"/>
                </a:xfrm>
                <a:custGeom>
                  <a:avLst/>
                  <a:gdLst/>
                  <a:ahLst/>
                  <a:cxnLst/>
                  <a:rect l="l" t="t" r="r" b="b"/>
                  <a:pathLst>
                    <a:path w="3175" h="5714">
                      <a:moveTo>
                        <a:pt x="2743" y="0"/>
                      </a:moveTo>
                      <a:lnTo>
                        <a:pt x="0" y="546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object 161"/>
                <p:cNvSpPr/>
                <p:nvPr/>
              </p:nvSpPr>
              <p:spPr>
                <a:xfrm>
                  <a:off x="2239733" y="3857587"/>
                  <a:ext cx="13970" cy="13970"/>
                </a:xfrm>
                <a:custGeom>
                  <a:avLst/>
                  <a:gdLst/>
                  <a:ahLst/>
                  <a:cxnLst/>
                  <a:rect l="l" t="t" r="r" b="b"/>
                  <a:pathLst>
                    <a:path w="13969" h="13970">
                      <a:moveTo>
                        <a:pt x="0" y="0"/>
                      </a:moveTo>
                      <a:lnTo>
                        <a:pt x="13665" y="1367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object 162"/>
                <p:cNvSpPr/>
                <p:nvPr/>
              </p:nvSpPr>
              <p:spPr>
                <a:xfrm>
                  <a:off x="1484287" y="2990177"/>
                  <a:ext cx="119380" cy="160020"/>
                </a:xfrm>
                <a:custGeom>
                  <a:avLst/>
                  <a:gdLst/>
                  <a:ahLst/>
                  <a:cxnLst/>
                  <a:rect l="l" t="t" r="r" b="b"/>
                  <a:pathLst>
                    <a:path w="119380" h="160019">
                      <a:moveTo>
                        <a:pt x="118884" y="159893"/>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object 163"/>
                <p:cNvSpPr/>
                <p:nvPr/>
              </p:nvSpPr>
              <p:spPr>
                <a:xfrm>
                  <a:off x="1476070"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0" name="object 164"/>
                <p:cNvSpPr/>
                <p:nvPr/>
              </p:nvSpPr>
              <p:spPr>
                <a:xfrm>
                  <a:off x="1476070"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object 165"/>
                <p:cNvSpPr/>
                <p:nvPr/>
              </p:nvSpPr>
              <p:spPr>
                <a:xfrm>
                  <a:off x="1506651"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object 166"/>
                <p:cNvSpPr/>
                <p:nvPr/>
              </p:nvSpPr>
              <p:spPr>
                <a:xfrm>
                  <a:off x="1506651"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object 167"/>
                <p:cNvSpPr/>
                <p:nvPr/>
              </p:nvSpPr>
              <p:spPr>
                <a:xfrm>
                  <a:off x="1188170" y="3902290"/>
                  <a:ext cx="635" cy="635"/>
                </a:xfrm>
                <a:custGeom>
                  <a:avLst/>
                  <a:gdLst/>
                  <a:ahLst/>
                  <a:cxnLst/>
                  <a:rect l="l" t="t" r="r" b="b"/>
                  <a:pathLst>
                    <a:path w="634" h="635">
                      <a:moveTo>
                        <a:pt x="0" y="76"/>
                      </a:moveTo>
                      <a:lnTo>
                        <a:pt x="3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object 168"/>
                <p:cNvSpPr/>
                <p:nvPr/>
              </p:nvSpPr>
              <p:spPr>
                <a:xfrm>
                  <a:off x="1185433" y="3902367"/>
                  <a:ext cx="3175" cy="5715"/>
                </a:xfrm>
                <a:custGeom>
                  <a:avLst/>
                  <a:gdLst/>
                  <a:ahLst/>
                  <a:cxnLst/>
                  <a:rect l="l" t="t" r="r" b="b"/>
                  <a:pathLst>
                    <a:path w="3175" h="5714">
                      <a:moveTo>
                        <a:pt x="0" y="5448"/>
                      </a:moveTo>
                      <a:lnTo>
                        <a:pt x="273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object 169"/>
                <p:cNvSpPr/>
                <p:nvPr/>
              </p:nvSpPr>
              <p:spPr>
                <a:xfrm>
                  <a:off x="982639" y="3857587"/>
                  <a:ext cx="13970" cy="13970"/>
                </a:xfrm>
                <a:custGeom>
                  <a:avLst/>
                  <a:gdLst/>
                  <a:ahLst/>
                  <a:cxnLst/>
                  <a:rect l="l" t="t" r="r" b="b"/>
                  <a:pathLst>
                    <a:path w="13969" h="13970">
                      <a:moveTo>
                        <a:pt x="0" y="13665"/>
                      </a:moveTo>
                      <a:lnTo>
                        <a:pt x="1366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object 170"/>
                <p:cNvSpPr/>
                <p:nvPr/>
              </p:nvSpPr>
              <p:spPr>
                <a:xfrm>
                  <a:off x="1539405"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object 171"/>
                <p:cNvSpPr/>
                <p:nvPr/>
              </p:nvSpPr>
              <p:spPr>
                <a:xfrm>
                  <a:off x="1539405"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object 172"/>
                <p:cNvSpPr/>
                <p:nvPr/>
              </p:nvSpPr>
              <p:spPr>
                <a:xfrm>
                  <a:off x="1569974"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object 173"/>
                <p:cNvSpPr/>
                <p:nvPr/>
              </p:nvSpPr>
              <p:spPr>
                <a:xfrm>
                  <a:off x="1569974"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object 174"/>
                <p:cNvSpPr/>
                <p:nvPr/>
              </p:nvSpPr>
              <p:spPr>
                <a:xfrm>
                  <a:off x="1178880" y="3907815"/>
                  <a:ext cx="6985" cy="4445"/>
                </a:xfrm>
                <a:custGeom>
                  <a:avLst/>
                  <a:gdLst/>
                  <a:ahLst/>
                  <a:cxnLst/>
                  <a:rect l="l" t="t" r="r" b="b"/>
                  <a:pathLst>
                    <a:path w="6984" h="4445">
                      <a:moveTo>
                        <a:pt x="6553" y="0"/>
                      </a:moveTo>
                      <a:lnTo>
                        <a:pt x="5257" y="1816"/>
                      </a:lnTo>
                      <a:lnTo>
                        <a:pt x="2882" y="3441"/>
                      </a:lnTo>
                      <a:lnTo>
                        <a:pt x="0" y="405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object 175"/>
                <p:cNvSpPr/>
                <p:nvPr/>
              </p:nvSpPr>
              <p:spPr>
                <a:xfrm>
                  <a:off x="2190851" y="3906456"/>
                  <a:ext cx="13970" cy="13970"/>
                </a:xfrm>
                <a:custGeom>
                  <a:avLst/>
                  <a:gdLst/>
                  <a:ahLst/>
                  <a:cxnLst/>
                  <a:rect l="l" t="t" r="r" b="b"/>
                  <a:pathLst>
                    <a:path w="13969" h="13970">
                      <a:moveTo>
                        <a:pt x="0" y="0"/>
                      </a:moveTo>
                      <a:lnTo>
                        <a:pt x="13665" y="1365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object 176"/>
                <p:cNvSpPr/>
                <p:nvPr/>
              </p:nvSpPr>
              <p:spPr>
                <a:xfrm>
                  <a:off x="1628089" y="3896499"/>
                  <a:ext cx="1270" cy="6350"/>
                </a:xfrm>
                <a:custGeom>
                  <a:avLst/>
                  <a:gdLst/>
                  <a:ahLst/>
                  <a:cxnLst/>
                  <a:rect l="l" t="t" r="r" b="b"/>
                  <a:pathLst>
                    <a:path w="1269" h="6350">
                      <a:moveTo>
                        <a:pt x="0" y="0"/>
                      </a:moveTo>
                      <a:lnTo>
                        <a:pt x="622" y="5219"/>
                      </a:lnTo>
                      <a:lnTo>
                        <a:pt x="850" y="574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object 177"/>
                <p:cNvSpPr/>
                <p:nvPr/>
              </p:nvSpPr>
              <p:spPr>
                <a:xfrm>
                  <a:off x="1628038" y="3894137"/>
                  <a:ext cx="635" cy="2540"/>
                </a:xfrm>
                <a:custGeom>
                  <a:avLst/>
                  <a:gdLst/>
                  <a:ahLst/>
                  <a:cxnLst/>
                  <a:rect l="l" t="t" r="r" b="b"/>
                  <a:pathLst>
                    <a:path w="635" h="2539">
                      <a:moveTo>
                        <a:pt x="-4140" y="1181"/>
                      </a:moveTo>
                      <a:lnTo>
                        <a:pt x="4203" y="1181"/>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object 178"/>
                <p:cNvSpPr/>
                <p:nvPr/>
              </p:nvSpPr>
              <p:spPr>
                <a:xfrm>
                  <a:off x="1627974" y="3890581"/>
                  <a:ext cx="635" cy="3810"/>
                </a:xfrm>
                <a:custGeom>
                  <a:avLst/>
                  <a:gdLst/>
                  <a:ahLst/>
                  <a:cxnLst/>
                  <a:rect l="l" t="t" r="r" b="b"/>
                  <a:pathLst>
                    <a:path w="635" h="3810">
                      <a:moveTo>
                        <a:pt x="-4140" y="1777"/>
                      </a:moveTo>
                      <a:lnTo>
                        <a:pt x="4203" y="1777"/>
                      </a:lnTo>
                    </a:path>
                  </a:pathLst>
                </a:custGeom>
                <a:ln w="355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5" name="object 179"/>
                <p:cNvSpPr/>
                <p:nvPr/>
              </p:nvSpPr>
              <p:spPr>
                <a:xfrm>
                  <a:off x="1574038" y="3848252"/>
                  <a:ext cx="635" cy="9525"/>
                </a:xfrm>
                <a:custGeom>
                  <a:avLst/>
                  <a:gdLst/>
                  <a:ahLst/>
                  <a:cxnLst/>
                  <a:rect l="l" t="t" r="r" b="b"/>
                  <a:pathLst>
                    <a:path w="634" h="9525">
                      <a:moveTo>
                        <a:pt x="228" y="8940"/>
                      </a:moveTo>
                      <a:lnTo>
                        <a:pt x="203" y="5968"/>
                      </a:lnTo>
                      <a:lnTo>
                        <a:pt x="139" y="2959"/>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6" name="object 180"/>
                <p:cNvSpPr/>
                <p:nvPr/>
              </p:nvSpPr>
              <p:spPr>
                <a:xfrm>
                  <a:off x="1602727"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7" name="object 181"/>
                <p:cNvSpPr/>
                <p:nvPr/>
              </p:nvSpPr>
              <p:spPr>
                <a:xfrm>
                  <a:off x="1602727"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8" name="object 182"/>
                <p:cNvSpPr/>
                <p:nvPr/>
              </p:nvSpPr>
              <p:spPr>
                <a:xfrm>
                  <a:off x="1613814" y="3888473"/>
                  <a:ext cx="635" cy="24130"/>
                </a:xfrm>
                <a:custGeom>
                  <a:avLst/>
                  <a:gdLst/>
                  <a:ahLst/>
                  <a:cxnLst/>
                  <a:rect l="l" t="t" r="r" b="b"/>
                  <a:pathLst>
                    <a:path w="634" h="24129">
                      <a:moveTo>
                        <a:pt x="0" y="0"/>
                      </a:moveTo>
                      <a:lnTo>
                        <a:pt x="38" y="2381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object 183"/>
                <p:cNvSpPr/>
                <p:nvPr/>
              </p:nvSpPr>
              <p:spPr>
                <a:xfrm>
                  <a:off x="1031508" y="3906456"/>
                  <a:ext cx="13970" cy="13970"/>
                </a:xfrm>
                <a:custGeom>
                  <a:avLst/>
                  <a:gdLst/>
                  <a:ahLst/>
                  <a:cxnLst/>
                  <a:rect l="l" t="t" r="r" b="b"/>
                  <a:pathLst>
                    <a:path w="13969" h="13970">
                      <a:moveTo>
                        <a:pt x="0" y="13652"/>
                      </a:moveTo>
                      <a:lnTo>
                        <a:pt x="1366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object 184"/>
                <p:cNvSpPr/>
                <p:nvPr/>
              </p:nvSpPr>
              <p:spPr>
                <a:xfrm>
                  <a:off x="1031508" y="2859519"/>
                  <a:ext cx="8890" cy="8890"/>
                </a:xfrm>
                <a:custGeom>
                  <a:avLst/>
                  <a:gdLst/>
                  <a:ahLst/>
                  <a:cxnLst/>
                  <a:rect l="l" t="t" r="r" b="b"/>
                  <a:pathLst>
                    <a:path w="8890" h="8889">
                      <a:moveTo>
                        <a:pt x="0" y="0"/>
                      </a:moveTo>
                      <a:lnTo>
                        <a:pt x="8610" y="8623"/>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1" name="object 185"/>
                <p:cNvSpPr/>
                <p:nvPr/>
              </p:nvSpPr>
              <p:spPr>
                <a:xfrm>
                  <a:off x="2087219" y="3919042"/>
                  <a:ext cx="1270" cy="1270"/>
                </a:xfrm>
                <a:custGeom>
                  <a:avLst/>
                  <a:gdLst/>
                  <a:ahLst/>
                  <a:cxnLst/>
                  <a:rect l="l" t="t" r="r" b="b"/>
                  <a:pathLst>
                    <a:path w="1269" h="1270">
                      <a:moveTo>
                        <a:pt x="1066" y="1066"/>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object 186"/>
                <p:cNvSpPr/>
                <p:nvPr/>
              </p:nvSpPr>
              <p:spPr>
                <a:xfrm>
                  <a:off x="1633308"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object 187"/>
                <p:cNvSpPr/>
                <p:nvPr/>
              </p:nvSpPr>
              <p:spPr>
                <a:xfrm>
                  <a:off x="1629168" y="3917384"/>
                  <a:ext cx="41275" cy="635"/>
                </a:xfrm>
                <a:custGeom>
                  <a:avLst/>
                  <a:gdLst/>
                  <a:ahLst/>
                  <a:cxnLst/>
                  <a:rect l="l" t="t" r="r" b="b"/>
                  <a:pathLst>
                    <a:path w="41275" h="635">
                      <a:moveTo>
                        <a:pt x="0" y="12"/>
                      </a:moveTo>
                      <a:lnTo>
                        <a:pt x="8280" y="12"/>
                      </a:lnTo>
                    </a:path>
                    <a:path w="41275" h="635">
                      <a:moveTo>
                        <a:pt x="32753" y="0"/>
                      </a:moveTo>
                      <a:lnTo>
                        <a:pt x="4103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object 188"/>
                <p:cNvSpPr/>
                <p:nvPr/>
              </p:nvSpPr>
              <p:spPr>
                <a:xfrm>
                  <a:off x="1666062"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object 189"/>
                <p:cNvSpPr/>
                <p:nvPr/>
              </p:nvSpPr>
              <p:spPr>
                <a:xfrm>
                  <a:off x="1666887" y="3658641"/>
                  <a:ext cx="0" cy="73660"/>
                </a:xfrm>
                <a:custGeom>
                  <a:avLst/>
                  <a:gdLst/>
                  <a:ahLst/>
                  <a:cxnLst/>
                  <a:rect l="l" t="t" r="r" b="b"/>
                  <a:pathLst>
                    <a:path h="73660">
                      <a:moveTo>
                        <a:pt x="0" y="0"/>
                      </a:moveTo>
                      <a:lnTo>
                        <a:pt x="0" y="7331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object 190"/>
                <p:cNvSpPr/>
                <p:nvPr/>
              </p:nvSpPr>
              <p:spPr>
                <a:xfrm>
                  <a:off x="1677428" y="3857371"/>
                  <a:ext cx="0" cy="49530"/>
                </a:xfrm>
                <a:custGeom>
                  <a:avLst/>
                  <a:gdLst/>
                  <a:ahLst/>
                  <a:cxnLst/>
                  <a:rect l="l" t="t" r="r" b="b"/>
                  <a:pathLst>
                    <a:path h="49529">
                      <a:moveTo>
                        <a:pt x="0" y="4908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7" name="object 191"/>
                <p:cNvSpPr/>
                <p:nvPr/>
              </p:nvSpPr>
              <p:spPr>
                <a:xfrm>
                  <a:off x="1635556" y="3891191"/>
                  <a:ext cx="635" cy="15240"/>
                </a:xfrm>
                <a:custGeom>
                  <a:avLst/>
                  <a:gdLst/>
                  <a:ahLst/>
                  <a:cxnLst/>
                  <a:rect l="l" t="t" r="r" b="b"/>
                  <a:pathLst>
                    <a:path w="635" h="15239">
                      <a:moveTo>
                        <a:pt x="444" y="0"/>
                      </a:moveTo>
                      <a:lnTo>
                        <a:pt x="304" y="8089"/>
                      </a:lnTo>
                      <a:lnTo>
                        <a:pt x="152" y="13271"/>
                      </a:lnTo>
                      <a:lnTo>
                        <a:pt x="0" y="1521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object 192"/>
                <p:cNvSpPr/>
                <p:nvPr/>
              </p:nvSpPr>
              <p:spPr>
                <a:xfrm>
                  <a:off x="1571231" y="3857206"/>
                  <a:ext cx="3175" cy="27305"/>
                </a:xfrm>
                <a:custGeom>
                  <a:avLst/>
                  <a:gdLst/>
                  <a:ahLst/>
                  <a:cxnLst/>
                  <a:rect l="l" t="t" r="r" b="b"/>
                  <a:pathLst>
                    <a:path w="3175" h="27304">
                      <a:moveTo>
                        <a:pt x="0" y="27012"/>
                      </a:moveTo>
                      <a:lnTo>
                        <a:pt x="1600" y="18643"/>
                      </a:lnTo>
                      <a:lnTo>
                        <a:pt x="2641" y="9512"/>
                      </a:lnTo>
                      <a:lnTo>
                        <a:pt x="3022"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object 193"/>
                <p:cNvSpPr/>
                <p:nvPr/>
              </p:nvSpPr>
              <p:spPr>
                <a:xfrm>
                  <a:off x="2195906" y="2859532"/>
                  <a:ext cx="8890" cy="8890"/>
                </a:xfrm>
                <a:custGeom>
                  <a:avLst/>
                  <a:gdLst/>
                  <a:ahLst/>
                  <a:cxnLst/>
                  <a:rect l="l" t="t" r="r" b="b"/>
                  <a:pathLst>
                    <a:path w="8889" h="8889">
                      <a:moveTo>
                        <a:pt x="0" y="8610"/>
                      </a:moveTo>
                      <a:lnTo>
                        <a:pt x="861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0" name="object 194"/>
                <p:cNvSpPr/>
                <p:nvPr/>
              </p:nvSpPr>
              <p:spPr>
                <a:xfrm>
                  <a:off x="1718856" y="3467481"/>
                  <a:ext cx="33655" cy="1270"/>
                </a:xfrm>
                <a:custGeom>
                  <a:avLst/>
                  <a:gdLst/>
                  <a:ahLst/>
                  <a:cxnLst/>
                  <a:rect l="l" t="t" r="r" b="b"/>
                  <a:pathLst>
                    <a:path w="33655" h="1270">
                      <a:moveTo>
                        <a:pt x="0" y="939"/>
                      </a:moveTo>
                      <a:lnTo>
                        <a:pt x="12077" y="457"/>
                      </a:lnTo>
                      <a:lnTo>
                        <a:pt x="23507" y="139"/>
                      </a:lnTo>
                      <a:lnTo>
                        <a:pt x="3352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1" name="object 195"/>
                <p:cNvSpPr/>
                <p:nvPr/>
              </p:nvSpPr>
              <p:spPr>
                <a:xfrm>
                  <a:off x="1870786" y="3465550"/>
                  <a:ext cx="150495" cy="1270"/>
                </a:xfrm>
                <a:custGeom>
                  <a:avLst/>
                  <a:gdLst/>
                  <a:ahLst/>
                  <a:cxnLst/>
                  <a:rect l="l" t="t" r="r" b="b"/>
                  <a:pathLst>
                    <a:path w="150494" h="1270">
                      <a:moveTo>
                        <a:pt x="-4140" y="419"/>
                      </a:moveTo>
                      <a:lnTo>
                        <a:pt x="154343" y="419"/>
                      </a:lnTo>
                    </a:path>
                  </a:pathLst>
                </a:custGeom>
                <a:ln w="9118">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2" name="object 196"/>
                <p:cNvSpPr/>
                <p:nvPr/>
              </p:nvSpPr>
              <p:spPr>
                <a:xfrm>
                  <a:off x="1752384" y="3466388"/>
                  <a:ext cx="118745" cy="1905"/>
                </a:xfrm>
                <a:custGeom>
                  <a:avLst/>
                  <a:gdLst/>
                  <a:ahLst/>
                  <a:cxnLst/>
                  <a:rect l="l" t="t" r="r" b="b"/>
                  <a:pathLst>
                    <a:path w="118744" h="1904">
                      <a:moveTo>
                        <a:pt x="-4140" y="717"/>
                      </a:moveTo>
                      <a:lnTo>
                        <a:pt x="122555" y="717"/>
                      </a:lnTo>
                    </a:path>
                  </a:pathLst>
                </a:custGeom>
                <a:ln w="971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3" name="object 197"/>
                <p:cNvSpPr/>
                <p:nvPr/>
              </p:nvSpPr>
              <p:spPr>
                <a:xfrm>
                  <a:off x="2020989" y="3466071"/>
                  <a:ext cx="32384" cy="635"/>
                </a:xfrm>
                <a:custGeom>
                  <a:avLst/>
                  <a:gdLst/>
                  <a:ahLst/>
                  <a:cxnLst/>
                  <a:rect l="l" t="t" r="r" b="b"/>
                  <a:pathLst>
                    <a:path w="32385" h="635">
                      <a:moveTo>
                        <a:pt x="-4140" y="76"/>
                      </a:moveTo>
                      <a:lnTo>
                        <a:pt x="36487" y="76"/>
                      </a:lnTo>
                    </a:path>
                  </a:pathLst>
                </a:custGeom>
                <a:ln w="843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4" name="object 198"/>
                <p:cNvSpPr/>
                <p:nvPr/>
              </p:nvSpPr>
              <p:spPr>
                <a:xfrm>
                  <a:off x="982648" y="2908401"/>
                  <a:ext cx="8890" cy="8890"/>
                </a:xfrm>
                <a:custGeom>
                  <a:avLst/>
                  <a:gdLst/>
                  <a:ahLst/>
                  <a:cxnLst/>
                  <a:rect l="l" t="t" r="r" b="b"/>
                  <a:pathLst>
                    <a:path w="8890" h="8889">
                      <a:moveTo>
                        <a:pt x="8610" y="861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object 199"/>
                <p:cNvSpPr/>
                <p:nvPr/>
              </p:nvSpPr>
              <p:spPr>
                <a:xfrm>
                  <a:off x="1632458" y="3134398"/>
                  <a:ext cx="421005" cy="440690"/>
                </a:xfrm>
                <a:custGeom>
                  <a:avLst/>
                  <a:gdLst/>
                  <a:ahLst/>
                  <a:cxnLst/>
                  <a:rect l="l" t="t" r="r" b="b"/>
                  <a:pathLst>
                    <a:path w="421005" h="440689">
                      <a:moveTo>
                        <a:pt x="86398" y="334022"/>
                      </a:moveTo>
                      <a:lnTo>
                        <a:pt x="96761" y="371119"/>
                      </a:lnTo>
                      <a:lnTo>
                        <a:pt x="125463" y="404685"/>
                      </a:lnTo>
                      <a:lnTo>
                        <a:pt x="174218" y="429768"/>
                      </a:lnTo>
                      <a:lnTo>
                        <a:pt x="238747" y="440626"/>
                      </a:lnTo>
                      <a:lnTo>
                        <a:pt x="273913" y="440118"/>
                      </a:lnTo>
                      <a:lnTo>
                        <a:pt x="337680" y="427355"/>
                      </a:lnTo>
                      <a:lnTo>
                        <a:pt x="384733" y="401332"/>
                      </a:lnTo>
                      <a:lnTo>
                        <a:pt x="411988" y="367588"/>
                      </a:lnTo>
                      <a:lnTo>
                        <a:pt x="418566" y="349656"/>
                      </a:lnTo>
                      <a:lnTo>
                        <a:pt x="420890" y="331825"/>
                      </a:lnTo>
                    </a:path>
                    <a:path w="421005" h="440689">
                      <a:moveTo>
                        <a:pt x="86398" y="334022"/>
                      </a:moveTo>
                      <a:lnTo>
                        <a:pt x="83324" y="283565"/>
                      </a:lnTo>
                      <a:lnTo>
                        <a:pt x="78117" y="233514"/>
                      </a:lnTo>
                      <a:lnTo>
                        <a:pt x="70929" y="188455"/>
                      </a:lnTo>
                      <a:lnTo>
                        <a:pt x="60871" y="143916"/>
                      </a:lnTo>
                      <a:lnTo>
                        <a:pt x="48983" y="104406"/>
                      </a:lnTo>
                      <a:lnTo>
                        <a:pt x="34035" y="65544"/>
                      </a:lnTo>
                      <a:lnTo>
                        <a:pt x="18173" y="32054"/>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6" name="object 200"/>
                <p:cNvSpPr/>
                <p:nvPr/>
              </p:nvSpPr>
              <p:spPr>
                <a:xfrm>
                  <a:off x="1696631"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object 201"/>
                <p:cNvSpPr/>
                <p:nvPr/>
              </p:nvSpPr>
              <p:spPr>
                <a:xfrm>
                  <a:off x="1692490" y="3914317"/>
                  <a:ext cx="41275" cy="0"/>
                </a:xfrm>
                <a:custGeom>
                  <a:avLst/>
                  <a:gdLst/>
                  <a:ahLst/>
                  <a:cxnLst/>
                  <a:rect l="l" t="t" r="r" b="b"/>
                  <a:pathLst>
                    <a:path w="41275">
                      <a:moveTo>
                        <a:pt x="0" y="0"/>
                      </a:moveTo>
                      <a:lnTo>
                        <a:pt x="8280" y="0"/>
                      </a:lnTo>
                    </a:path>
                    <a:path w="41275">
                      <a:moveTo>
                        <a:pt x="32753" y="0"/>
                      </a:moveTo>
                      <a:lnTo>
                        <a:pt x="4103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object 202"/>
                <p:cNvSpPr/>
                <p:nvPr/>
              </p:nvSpPr>
              <p:spPr>
                <a:xfrm>
                  <a:off x="1729384"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object 203"/>
                <p:cNvSpPr/>
                <p:nvPr/>
              </p:nvSpPr>
              <p:spPr>
                <a:xfrm>
                  <a:off x="2244775" y="2908388"/>
                  <a:ext cx="8890" cy="8890"/>
                </a:xfrm>
                <a:custGeom>
                  <a:avLst/>
                  <a:gdLst/>
                  <a:ahLst/>
                  <a:cxnLst/>
                  <a:rect l="l" t="t" r="r" b="b"/>
                  <a:pathLst>
                    <a:path w="8889" h="8889">
                      <a:moveTo>
                        <a:pt x="8610" y="0"/>
                      </a:moveTo>
                      <a:lnTo>
                        <a:pt x="0" y="861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object 204"/>
                <p:cNvSpPr/>
                <p:nvPr/>
              </p:nvSpPr>
              <p:spPr>
                <a:xfrm>
                  <a:off x="1140726" y="3617137"/>
                  <a:ext cx="537210" cy="240665"/>
                </a:xfrm>
                <a:custGeom>
                  <a:avLst/>
                  <a:gdLst/>
                  <a:ahLst/>
                  <a:cxnLst/>
                  <a:rect l="l" t="t" r="r" b="b"/>
                  <a:pathLst>
                    <a:path w="537210" h="240664">
                      <a:moveTo>
                        <a:pt x="536701" y="240233"/>
                      </a:moveTo>
                      <a:lnTo>
                        <a:pt x="510781" y="183083"/>
                      </a:lnTo>
                      <a:lnTo>
                        <a:pt x="479437" y="132778"/>
                      </a:lnTo>
                      <a:lnTo>
                        <a:pt x="444639" y="90144"/>
                      </a:lnTo>
                      <a:lnTo>
                        <a:pt x="408558" y="56108"/>
                      </a:lnTo>
                      <a:lnTo>
                        <a:pt x="372541" y="30607"/>
                      </a:lnTo>
                      <a:lnTo>
                        <a:pt x="337819" y="13512"/>
                      </a:lnTo>
                      <a:lnTo>
                        <a:pt x="270154" y="0"/>
                      </a:lnTo>
                      <a:lnTo>
                        <a:pt x="236245" y="2908"/>
                      </a:lnTo>
                      <a:lnTo>
                        <a:pt x="166776" y="29070"/>
                      </a:lnTo>
                      <a:lnTo>
                        <a:pt x="130251" y="54394"/>
                      </a:lnTo>
                      <a:lnTo>
                        <a:pt x="93637" y="88468"/>
                      </a:lnTo>
                      <a:lnTo>
                        <a:pt x="58267" y="131381"/>
                      </a:lnTo>
                      <a:lnTo>
                        <a:pt x="26377" y="182270"/>
                      </a:lnTo>
                      <a:lnTo>
                        <a:pt x="0" y="240233"/>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object 205"/>
                <p:cNvSpPr/>
                <p:nvPr/>
              </p:nvSpPr>
              <p:spPr>
                <a:xfrm>
                  <a:off x="1752384" y="3466173"/>
                  <a:ext cx="268605" cy="65405"/>
                </a:xfrm>
                <a:custGeom>
                  <a:avLst/>
                  <a:gdLst/>
                  <a:ahLst/>
                  <a:cxnLst/>
                  <a:rect l="l" t="t" r="r" b="b"/>
                  <a:pathLst>
                    <a:path w="268605" h="65404">
                      <a:moveTo>
                        <a:pt x="0" y="1308"/>
                      </a:moveTo>
                      <a:lnTo>
                        <a:pt x="17957" y="35407"/>
                      </a:lnTo>
                      <a:lnTo>
                        <a:pt x="68199" y="58737"/>
                      </a:lnTo>
                      <a:lnTo>
                        <a:pt x="114058" y="64706"/>
                      </a:lnTo>
                      <a:lnTo>
                        <a:pt x="139077" y="65100"/>
                      </a:lnTo>
                      <a:lnTo>
                        <a:pt x="163703" y="63779"/>
                      </a:lnTo>
                      <a:lnTo>
                        <a:pt x="206997" y="56184"/>
                      </a:lnTo>
                      <a:lnTo>
                        <a:pt x="252628" y="32664"/>
                      </a:lnTo>
                      <a:lnTo>
                        <a:pt x="266966" y="10579"/>
                      </a:lnTo>
                      <a:lnTo>
                        <a:pt x="26860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object 206"/>
                <p:cNvSpPr/>
                <p:nvPr/>
              </p:nvSpPr>
              <p:spPr>
                <a:xfrm>
                  <a:off x="1759953"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object 207"/>
                <p:cNvSpPr/>
                <p:nvPr/>
              </p:nvSpPr>
              <p:spPr>
                <a:xfrm>
                  <a:off x="1759953"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object 208"/>
                <p:cNvSpPr/>
                <p:nvPr/>
              </p:nvSpPr>
              <p:spPr>
                <a:xfrm>
                  <a:off x="1635544" y="3906405"/>
                  <a:ext cx="3175" cy="5715"/>
                </a:xfrm>
                <a:custGeom>
                  <a:avLst/>
                  <a:gdLst/>
                  <a:ahLst/>
                  <a:cxnLst/>
                  <a:rect l="l" t="t" r="r" b="b"/>
                  <a:pathLst>
                    <a:path w="3175" h="5714">
                      <a:moveTo>
                        <a:pt x="2743" y="546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object 209"/>
                <p:cNvSpPr/>
                <p:nvPr/>
              </p:nvSpPr>
              <p:spPr>
                <a:xfrm>
                  <a:off x="1628990" y="3902367"/>
                  <a:ext cx="3175" cy="5715"/>
                </a:xfrm>
                <a:custGeom>
                  <a:avLst/>
                  <a:gdLst/>
                  <a:ahLst/>
                  <a:cxnLst/>
                  <a:rect l="l" t="t" r="r" b="b"/>
                  <a:pathLst>
                    <a:path w="3175" h="5714">
                      <a:moveTo>
                        <a:pt x="0" y="0"/>
                      </a:moveTo>
                      <a:lnTo>
                        <a:pt x="2730" y="544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object 210"/>
                <p:cNvSpPr/>
                <p:nvPr/>
              </p:nvSpPr>
              <p:spPr>
                <a:xfrm>
                  <a:off x="1628927" y="3902240"/>
                  <a:ext cx="635" cy="635"/>
                </a:xfrm>
                <a:custGeom>
                  <a:avLst/>
                  <a:gdLst/>
                  <a:ahLst/>
                  <a:cxnLst/>
                  <a:rect l="l" t="t" r="r" b="b"/>
                  <a:pathLst>
                    <a:path w="635" h="635">
                      <a:moveTo>
                        <a:pt x="-4102" y="63"/>
                      </a:moveTo>
                      <a:lnTo>
                        <a:pt x="4178" y="63"/>
                      </a:lnTo>
                    </a:path>
                  </a:pathLst>
                </a:custGeom>
                <a:ln w="840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object 211"/>
                <p:cNvSpPr/>
                <p:nvPr/>
              </p:nvSpPr>
              <p:spPr>
                <a:xfrm>
                  <a:off x="1792719"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8" name="object 212"/>
                <p:cNvSpPr/>
                <p:nvPr/>
              </p:nvSpPr>
              <p:spPr>
                <a:xfrm>
                  <a:off x="1792719"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object 213"/>
                <p:cNvSpPr/>
                <p:nvPr/>
              </p:nvSpPr>
              <p:spPr>
                <a:xfrm>
                  <a:off x="1823288"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object 214"/>
                <p:cNvSpPr/>
                <p:nvPr/>
              </p:nvSpPr>
              <p:spPr>
                <a:xfrm>
                  <a:off x="1823288"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object 215"/>
                <p:cNvSpPr/>
                <p:nvPr/>
              </p:nvSpPr>
              <p:spPr>
                <a:xfrm>
                  <a:off x="1691322" y="3634206"/>
                  <a:ext cx="391160" cy="0"/>
                </a:xfrm>
                <a:custGeom>
                  <a:avLst/>
                  <a:gdLst/>
                  <a:ahLst/>
                  <a:cxnLst/>
                  <a:rect l="l" t="t" r="r" b="b"/>
                  <a:pathLst>
                    <a:path w="391160">
                      <a:moveTo>
                        <a:pt x="0" y="0"/>
                      </a:moveTo>
                      <a:lnTo>
                        <a:pt x="390994"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object 216"/>
                <p:cNvSpPr/>
                <p:nvPr/>
              </p:nvSpPr>
              <p:spPr>
                <a:xfrm>
                  <a:off x="1856041"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object 217"/>
                <p:cNvSpPr/>
                <p:nvPr/>
              </p:nvSpPr>
              <p:spPr>
                <a:xfrm>
                  <a:off x="1851901" y="3917384"/>
                  <a:ext cx="39370" cy="635"/>
                </a:xfrm>
                <a:custGeom>
                  <a:avLst/>
                  <a:gdLst/>
                  <a:ahLst/>
                  <a:cxnLst/>
                  <a:rect l="l" t="t" r="r" b="b"/>
                  <a:pathLst>
                    <a:path w="39369" h="635">
                      <a:moveTo>
                        <a:pt x="0" y="0"/>
                      </a:moveTo>
                      <a:lnTo>
                        <a:pt x="8280" y="0"/>
                      </a:lnTo>
                    </a:path>
                    <a:path w="39369" h="635">
                      <a:moveTo>
                        <a:pt x="30568" y="12"/>
                      </a:moveTo>
                      <a:lnTo>
                        <a:pt x="38849" y="1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object 218"/>
                <p:cNvSpPr/>
                <p:nvPr/>
              </p:nvSpPr>
              <p:spPr>
                <a:xfrm>
                  <a:off x="1886610"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85" name="object 219"/>
                <p:cNvPicPr/>
                <p:nvPr/>
              </p:nvPicPr>
              <p:blipFill>
                <a:blip r:embed="rId16" cstate="print"/>
                <a:stretch>
                  <a:fillRect/>
                </a:stretch>
              </p:blipFill>
              <p:spPr>
                <a:xfrm>
                  <a:off x="2002040" y="2875495"/>
                  <a:ext cx="84645" cy="202412"/>
                </a:xfrm>
                <a:prstGeom prst="rect">
                  <a:avLst/>
                </a:prstGeom>
              </p:spPr>
            </p:pic>
            <p:sp>
              <p:nvSpPr>
                <p:cNvPr id="286" name="object 220"/>
                <p:cNvSpPr/>
                <p:nvPr/>
              </p:nvSpPr>
              <p:spPr>
                <a:xfrm>
                  <a:off x="1629003" y="3902367"/>
                  <a:ext cx="6985" cy="4445"/>
                </a:xfrm>
                <a:custGeom>
                  <a:avLst/>
                  <a:gdLst/>
                  <a:ahLst/>
                  <a:cxnLst/>
                  <a:rect l="l" t="t" r="r" b="b"/>
                  <a:pathLst>
                    <a:path w="6985" h="4445">
                      <a:moveTo>
                        <a:pt x="0" y="0"/>
                      </a:moveTo>
                      <a:lnTo>
                        <a:pt x="1295" y="1816"/>
                      </a:lnTo>
                      <a:lnTo>
                        <a:pt x="3670" y="3441"/>
                      </a:lnTo>
                      <a:lnTo>
                        <a:pt x="6540" y="403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7" name="object 221"/>
                <p:cNvSpPr/>
                <p:nvPr/>
              </p:nvSpPr>
              <p:spPr>
                <a:xfrm>
                  <a:off x="1244130" y="3695865"/>
                  <a:ext cx="330200" cy="152400"/>
                </a:xfrm>
                <a:custGeom>
                  <a:avLst/>
                  <a:gdLst/>
                  <a:ahLst/>
                  <a:cxnLst/>
                  <a:rect l="l" t="t" r="r" b="b"/>
                  <a:pathLst>
                    <a:path w="330200" h="152400">
                      <a:moveTo>
                        <a:pt x="329895" y="152387"/>
                      </a:moveTo>
                      <a:lnTo>
                        <a:pt x="293382" y="98653"/>
                      </a:lnTo>
                      <a:lnTo>
                        <a:pt x="258127" y="57150"/>
                      </a:lnTo>
                      <a:lnTo>
                        <a:pt x="226212" y="26695"/>
                      </a:lnTo>
                      <a:lnTo>
                        <a:pt x="181406" y="1955"/>
                      </a:lnTo>
                      <a:lnTo>
                        <a:pt x="165874" y="0"/>
                      </a:lnTo>
                      <a:lnTo>
                        <a:pt x="150456" y="1524"/>
                      </a:lnTo>
                      <a:lnTo>
                        <a:pt x="107708" y="23482"/>
                      </a:lnTo>
                      <a:lnTo>
                        <a:pt x="64947" y="64554"/>
                      </a:lnTo>
                      <a:lnTo>
                        <a:pt x="33362" y="102793"/>
                      </a:lnTo>
                      <a:lnTo>
                        <a:pt x="16776" y="126009"/>
                      </a:lnTo>
                      <a:lnTo>
                        <a:pt x="0" y="15238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object 222"/>
                <p:cNvSpPr/>
                <p:nvPr/>
              </p:nvSpPr>
              <p:spPr>
                <a:xfrm>
                  <a:off x="1919363"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9" name="object 223"/>
                <p:cNvSpPr/>
                <p:nvPr/>
              </p:nvSpPr>
              <p:spPr>
                <a:xfrm>
                  <a:off x="1919363" y="3916451"/>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0" name="object 224"/>
                <p:cNvSpPr/>
                <p:nvPr/>
              </p:nvSpPr>
              <p:spPr>
                <a:xfrm>
                  <a:off x="1949945"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1" name="object 225"/>
                <p:cNvSpPr/>
                <p:nvPr/>
              </p:nvSpPr>
              <p:spPr>
                <a:xfrm>
                  <a:off x="1949945" y="3916464"/>
                  <a:ext cx="0" cy="1905"/>
                </a:xfrm>
                <a:custGeom>
                  <a:avLst/>
                  <a:gdLst/>
                  <a:ahLst/>
                  <a:cxnLst/>
                  <a:rect l="l" t="t" r="r" b="b"/>
                  <a:pathLst>
                    <a:path h="1904">
                      <a:moveTo>
                        <a:pt x="-4140" y="933"/>
                      </a:moveTo>
                      <a:lnTo>
                        <a:pt x="4140" y="93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2" name="object 226"/>
                <p:cNvSpPr/>
                <p:nvPr/>
              </p:nvSpPr>
              <p:spPr>
                <a:xfrm>
                  <a:off x="1691322" y="3756380"/>
                  <a:ext cx="391160" cy="0"/>
                </a:xfrm>
                <a:custGeom>
                  <a:avLst/>
                  <a:gdLst/>
                  <a:ahLst/>
                  <a:cxnLst/>
                  <a:rect l="l" t="t" r="r" b="b"/>
                  <a:pathLst>
                    <a:path w="391160">
                      <a:moveTo>
                        <a:pt x="390994" y="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3" name="object 227"/>
                <p:cNvSpPr/>
                <p:nvPr/>
              </p:nvSpPr>
              <p:spPr>
                <a:xfrm>
                  <a:off x="1982698"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4" name="object 228"/>
                <p:cNvSpPr/>
                <p:nvPr/>
              </p:nvSpPr>
              <p:spPr>
                <a:xfrm>
                  <a:off x="1982698" y="3916451"/>
                  <a:ext cx="0" cy="1270"/>
                </a:xfrm>
                <a:custGeom>
                  <a:avLst/>
                  <a:gdLst/>
                  <a:ahLst/>
                  <a:cxnLst/>
                  <a:rect l="l" t="t" r="r" b="b"/>
                  <a:pathLst>
                    <a:path h="1270">
                      <a:moveTo>
                        <a:pt x="-4140" y="596"/>
                      </a:moveTo>
                      <a:lnTo>
                        <a:pt x="4140" y="59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object 229"/>
                <p:cNvSpPr/>
                <p:nvPr/>
              </p:nvSpPr>
              <p:spPr>
                <a:xfrm>
                  <a:off x="2053336" y="3116707"/>
                  <a:ext cx="54610" cy="349885"/>
                </a:xfrm>
                <a:custGeom>
                  <a:avLst/>
                  <a:gdLst/>
                  <a:ahLst/>
                  <a:cxnLst/>
                  <a:rect l="l" t="t" r="r" b="b"/>
                  <a:pathLst>
                    <a:path w="54610" h="349885">
                      <a:moveTo>
                        <a:pt x="54216" y="0"/>
                      </a:moveTo>
                      <a:lnTo>
                        <a:pt x="31775" y="71729"/>
                      </a:lnTo>
                      <a:lnTo>
                        <a:pt x="14986" y="154482"/>
                      </a:lnTo>
                      <a:lnTo>
                        <a:pt x="4445" y="247180"/>
                      </a:lnTo>
                      <a:lnTo>
                        <a:pt x="0" y="349516"/>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6" name="object 230"/>
                <p:cNvSpPr/>
                <p:nvPr/>
              </p:nvSpPr>
              <p:spPr>
                <a:xfrm>
                  <a:off x="2129383" y="2973857"/>
                  <a:ext cx="62865" cy="152400"/>
                </a:xfrm>
                <a:custGeom>
                  <a:avLst/>
                  <a:gdLst/>
                  <a:ahLst/>
                  <a:cxnLst/>
                  <a:rect l="l" t="t" r="r" b="b"/>
                  <a:pathLst>
                    <a:path w="62864" h="152400">
                      <a:moveTo>
                        <a:pt x="62433" y="0"/>
                      </a:moveTo>
                      <a:lnTo>
                        <a:pt x="0" y="152095"/>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object 231"/>
                <p:cNvSpPr/>
                <p:nvPr/>
              </p:nvSpPr>
              <p:spPr>
                <a:xfrm>
                  <a:off x="2177592" y="2932722"/>
                  <a:ext cx="15240" cy="36195"/>
                </a:xfrm>
                <a:custGeom>
                  <a:avLst/>
                  <a:gdLst/>
                  <a:ahLst/>
                  <a:cxnLst/>
                  <a:rect l="l" t="t" r="r" b="b"/>
                  <a:pathLst>
                    <a:path w="15239" h="36194">
                      <a:moveTo>
                        <a:pt x="14681" y="0"/>
                      </a:moveTo>
                      <a:lnTo>
                        <a:pt x="10083" y="10922"/>
                      </a:lnTo>
                      <a:lnTo>
                        <a:pt x="5168" y="22796"/>
                      </a:lnTo>
                      <a:lnTo>
                        <a:pt x="0" y="35585"/>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object 232"/>
                <p:cNvSpPr/>
                <p:nvPr/>
              </p:nvSpPr>
              <p:spPr>
                <a:xfrm>
                  <a:off x="1140726" y="3848277"/>
                  <a:ext cx="103505" cy="9525"/>
                </a:xfrm>
                <a:custGeom>
                  <a:avLst/>
                  <a:gdLst/>
                  <a:ahLst/>
                  <a:cxnLst/>
                  <a:rect l="l" t="t" r="r" b="b"/>
                  <a:pathLst>
                    <a:path w="103505" h="9525">
                      <a:moveTo>
                        <a:pt x="0" y="9093"/>
                      </a:moveTo>
                      <a:lnTo>
                        <a:pt x="33261" y="6667"/>
                      </a:lnTo>
                      <a:lnTo>
                        <a:pt x="67754" y="3670"/>
                      </a:lnTo>
                      <a:lnTo>
                        <a:pt x="10339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9" name="object 233"/>
                <p:cNvSpPr/>
                <p:nvPr/>
              </p:nvSpPr>
              <p:spPr>
                <a:xfrm>
                  <a:off x="1040124" y="2868142"/>
                  <a:ext cx="2540" cy="20955"/>
                </a:xfrm>
                <a:custGeom>
                  <a:avLst/>
                  <a:gdLst/>
                  <a:ahLst/>
                  <a:cxnLst/>
                  <a:rect l="l" t="t" r="r" b="b"/>
                  <a:pathLst>
                    <a:path w="2540" h="20955">
                      <a:moveTo>
                        <a:pt x="0" y="0"/>
                      </a:moveTo>
                      <a:lnTo>
                        <a:pt x="787" y="2692"/>
                      </a:lnTo>
                      <a:lnTo>
                        <a:pt x="1625" y="9486"/>
                      </a:lnTo>
                      <a:lnTo>
                        <a:pt x="2527" y="2068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0" name="object 234"/>
                <p:cNvSpPr/>
                <p:nvPr/>
              </p:nvSpPr>
              <p:spPr>
                <a:xfrm>
                  <a:off x="2013267" y="3916464"/>
                  <a:ext cx="0" cy="1270"/>
                </a:xfrm>
                <a:custGeom>
                  <a:avLst/>
                  <a:gdLst/>
                  <a:ahLst/>
                  <a:cxnLst/>
                  <a:rect l="l" t="t" r="r" b="b"/>
                  <a:pathLst>
                    <a:path h="1270">
                      <a:moveTo>
                        <a:pt x="-4140" y="596"/>
                      </a:moveTo>
                      <a:lnTo>
                        <a:pt x="4140" y="59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1" name="object 235"/>
                <p:cNvSpPr/>
                <p:nvPr/>
              </p:nvSpPr>
              <p:spPr>
                <a:xfrm>
                  <a:off x="2009127" y="3914317"/>
                  <a:ext cx="41275" cy="0"/>
                </a:xfrm>
                <a:custGeom>
                  <a:avLst/>
                  <a:gdLst/>
                  <a:ahLst/>
                  <a:cxnLst/>
                  <a:rect l="l" t="t" r="r" b="b"/>
                  <a:pathLst>
                    <a:path w="41275">
                      <a:moveTo>
                        <a:pt x="0" y="0"/>
                      </a:moveTo>
                      <a:lnTo>
                        <a:pt x="8280" y="0"/>
                      </a:lnTo>
                    </a:path>
                    <a:path w="41275">
                      <a:moveTo>
                        <a:pt x="32753" y="0"/>
                      </a:moveTo>
                      <a:lnTo>
                        <a:pt x="41033"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2" name="object 236"/>
                <p:cNvSpPr/>
                <p:nvPr/>
              </p:nvSpPr>
              <p:spPr>
                <a:xfrm>
                  <a:off x="2046020" y="3916451"/>
                  <a:ext cx="0" cy="1270"/>
                </a:xfrm>
                <a:custGeom>
                  <a:avLst/>
                  <a:gdLst/>
                  <a:ahLst/>
                  <a:cxnLst/>
                  <a:rect l="l" t="t" r="r" b="b"/>
                  <a:pathLst>
                    <a:path h="1270">
                      <a:moveTo>
                        <a:pt x="-4140" y="596"/>
                      </a:moveTo>
                      <a:lnTo>
                        <a:pt x="4140" y="59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3" name="object 237"/>
                <p:cNvSpPr/>
                <p:nvPr/>
              </p:nvSpPr>
              <p:spPr>
                <a:xfrm>
                  <a:off x="2020989" y="3105365"/>
                  <a:ext cx="60325" cy="361315"/>
                </a:xfrm>
                <a:custGeom>
                  <a:avLst/>
                  <a:gdLst/>
                  <a:ahLst/>
                  <a:cxnLst/>
                  <a:rect l="l" t="t" r="r" b="b"/>
                  <a:pathLst>
                    <a:path w="60325" h="361314">
                      <a:moveTo>
                        <a:pt x="0" y="360806"/>
                      </a:moveTo>
                      <a:lnTo>
                        <a:pt x="5562" y="254241"/>
                      </a:lnTo>
                      <a:lnTo>
                        <a:pt x="17564" y="158153"/>
                      </a:lnTo>
                      <a:lnTo>
                        <a:pt x="35979" y="73012"/>
                      </a:lnTo>
                      <a:lnTo>
                        <a:pt x="59804"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object 238"/>
                <p:cNvSpPr/>
                <p:nvPr/>
              </p:nvSpPr>
              <p:spPr>
                <a:xfrm>
                  <a:off x="2242693" y="2917012"/>
                  <a:ext cx="2540" cy="13970"/>
                </a:xfrm>
                <a:custGeom>
                  <a:avLst/>
                  <a:gdLst/>
                  <a:ahLst/>
                  <a:cxnLst/>
                  <a:rect l="l" t="t" r="r" b="b"/>
                  <a:pathLst>
                    <a:path w="2539" h="13969">
                      <a:moveTo>
                        <a:pt x="2070" y="0"/>
                      </a:moveTo>
                      <a:lnTo>
                        <a:pt x="1409" y="1879"/>
                      </a:lnTo>
                      <a:lnTo>
                        <a:pt x="723" y="6388"/>
                      </a:lnTo>
                      <a:lnTo>
                        <a:pt x="0" y="1363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bject 239"/>
                <p:cNvSpPr/>
                <p:nvPr/>
              </p:nvSpPr>
              <p:spPr>
                <a:xfrm>
                  <a:off x="1181622" y="3902367"/>
                  <a:ext cx="6985" cy="4445"/>
                </a:xfrm>
                <a:custGeom>
                  <a:avLst/>
                  <a:gdLst/>
                  <a:ahLst/>
                  <a:cxnLst/>
                  <a:rect l="l" t="t" r="r" b="b"/>
                  <a:pathLst>
                    <a:path w="6984" h="4445">
                      <a:moveTo>
                        <a:pt x="0" y="4038"/>
                      </a:moveTo>
                      <a:lnTo>
                        <a:pt x="2768" y="3505"/>
                      </a:lnTo>
                      <a:lnTo>
                        <a:pt x="5092" y="1981"/>
                      </a:lnTo>
                      <a:lnTo>
                        <a:pt x="6553"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6" name="object 240"/>
                <p:cNvSpPr/>
                <p:nvPr/>
              </p:nvSpPr>
              <p:spPr>
                <a:xfrm>
                  <a:off x="1181195" y="3884218"/>
                  <a:ext cx="66040" cy="7620"/>
                </a:xfrm>
                <a:custGeom>
                  <a:avLst/>
                  <a:gdLst/>
                  <a:ahLst/>
                  <a:cxnLst/>
                  <a:rect l="l" t="t" r="r" b="b"/>
                  <a:pathLst>
                    <a:path w="66040" h="7620">
                      <a:moveTo>
                        <a:pt x="16370" y="5448"/>
                      </a:moveTo>
                      <a:lnTo>
                        <a:pt x="39039" y="1422"/>
                      </a:lnTo>
                      <a:lnTo>
                        <a:pt x="52743" y="101"/>
                      </a:lnTo>
                      <a:lnTo>
                        <a:pt x="65722" y="0"/>
                      </a:lnTo>
                    </a:path>
                    <a:path w="66040" h="7620">
                      <a:moveTo>
                        <a:pt x="16370" y="5448"/>
                      </a:moveTo>
                      <a:lnTo>
                        <a:pt x="8128" y="6464"/>
                      </a:lnTo>
                      <a:lnTo>
                        <a:pt x="0" y="704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object 241"/>
                <p:cNvSpPr/>
                <p:nvPr/>
              </p:nvSpPr>
              <p:spPr>
                <a:xfrm>
                  <a:off x="1159432"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object 242"/>
                <p:cNvSpPr/>
                <p:nvPr/>
              </p:nvSpPr>
              <p:spPr>
                <a:xfrm>
                  <a:off x="1155296"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9" name="object 243"/>
                <p:cNvSpPr/>
                <p:nvPr/>
              </p:nvSpPr>
              <p:spPr>
                <a:xfrm>
                  <a:off x="1222761"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0" name="object 244"/>
                <p:cNvSpPr/>
                <p:nvPr/>
              </p:nvSpPr>
              <p:spPr>
                <a:xfrm>
                  <a:off x="1218622"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object 245"/>
                <p:cNvSpPr/>
                <p:nvPr/>
              </p:nvSpPr>
              <p:spPr>
                <a:xfrm>
                  <a:off x="1286090"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2" name="object 246"/>
                <p:cNvSpPr/>
                <p:nvPr/>
              </p:nvSpPr>
              <p:spPr>
                <a:xfrm>
                  <a:off x="1281950"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3" name="object 247"/>
                <p:cNvSpPr/>
                <p:nvPr/>
              </p:nvSpPr>
              <p:spPr>
                <a:xfrm>
                  <a:off x="1349413"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4" name="object 248"/>
                <p:cNvSpPr/>
                <p:nvPr/>
              </p:nvSpPr>
              <p:spPr>
                <a:xfrm>
                  <a:off x="1345285"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5" name="object 249"/>
                <p:cNvSpPr/>
                <p:nvPr/>
              </p:nvSpPr>
              <p:spPr>
                <a:xfrm>
                  <a:off x="1412748"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6" name="object 250"/>
                <p:cNvSpPr/>
                <p:nvPr/>
              </p:nvSpPr>
              <p:spPr>
                <a:xfrm>
                  <a:off x="1553095" y="3884218"/>
                  <a:ext cx="18415" cy="1270"/>
                </a:xfrm>
                <a:custGeom>
                  <a:avLst/>
                  <a:gdLst/>
                  <a:ahLst/>
                  <a:cxnLst/>
                  <a:rect l="l" t="t" r="r" b="b"/>
                  <a:pathLst>
                    <a:path w="18415" h="1270">
                      <a:moveTo>
                        <a:pt x="-4140" y="330"/>
                      </a:moveTo>
                      <a:lnTo>
                        <a:pt x="22275" y="330"/>
                      </a:lnTo>
                    </a:path>
                  </a:pathLst>
                </a:custGeom>
                <a:ln w="894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7" name="object 251"/>
                <p:cNvSpPr/>
                <p:nvPr/>
              </p:nvSpPr>
              <p:spPr>
                <a:xfrm>
                  <a:off x="996306" y="3857485"/>
                  <a:ext cx="6985" cy="635"/>
                </a:xfrm>
                <a:custGeom>
                  <a:avLst/>
                  <a:gdLst/>
                  <a:ahLst/>
                  <a:cxnLst/>
                  <a:rect l="l" t="t" r="r" b="b"/>
                  <a:pathLst>
                    <a:path w="6984" h="635">
                      <a:moveTo>
                        <a:pt x="0" y="101"/>
                      </a:moveTo>
                      <a:lnTo>
                        <a:pt x="1841" y="50"/>
                      </a:lnTo>
                      <a:lnTo>
                        <a:pt x="6591"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8" name="object 252"/>
                <p:cNvSpPr/>
                <p:nvPr/>
              </p:nvSpPr>
              <p:spPr>
                <a:xfrm>
                  <a:off x="1265059" y="3884879"/>
                  <a:ext cx="288290" cy="2540"/>
                </a:xfrm>
                <a:custGeom>
                  <a:avLst/>
                  <a:gdLst/>
                  <a:ahLst/>
                  <a:cxnLst/>
                  <a:rect l="l" t="t" r="r" b="b"/>
                  <a:pathLst>
                    <a:path w="288290" h="2539">
                      <a:moveTo>
                        <a:pt x="-4140" y="1155"/>
                      </a:moveTo>
                      <a:lnTo>
                        <a:pt x="292176" y="1155"/>
                      </a:lnTo>
                    </a:path>
                  </a:pathLst>
                </a:custGeom>
                <a:ln w="1059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9" name="object 253"/>
                <p:cNvSpPr/>
                <p:nvPr/>
              </p:nvSpPr>
              <p:spPr>
                <a:xfrm>
                  <a:off x="1002892" y="3857383"/>
                  <a:ext cx="29845" cy="635"/>
                </a:xfrm>
                <a:custGeom>
                  <a:avLst/>
                  <a:gdLst/>
                  <a:ahLst/>
                  <a:cxnLst/>
                  <a:rect l="l" t="t" r="r" b="b"/>
                  <a:pathLst>
                    <a:path w="29844" h="635">
                      <a:moveTo>
                        <a:pt x="0" y="88"/>
                      </a:moveTo>
                      <a:lnTo>
                        <a:pt x="29337"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0" name="object 254"/>
                <p:cNvSpPr/>
                <p:nvPr/>
              </p:nvSpPr>
              <p:spPr>
                <a:xfrm>
                  <a:off x="1032230" y="3857371"/>
                  <a:ext cx="108585" cy="635"/>
                </a:xfrm>
                <a:custGeom>
                  <a:avLst/>
                  <a:gdLst/>
                  <a:ahLst/>
                  <a:cxnLst/>
                  <a:rect l="l" t="t" r="r" b="b"/>
                  <a:pathLst>
                    <a:path w="108584" h="635">
                      <a:moveTo>
                        <a:pt x="108496" y="0"/>
                      </a:moveTo>
                      <a:lnTo>
                        <a:pt x="0" y="1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 name="object 255"/>
                <p:cNvSpPr/>
                <p:nvPr/>
              </p:nvSpPr>
              <p:spPr>
                <a:xfrm>
                  <a:off x="1677428" y="3857371"/>
                  <a:ext cx="562610" cy="635"/>
                </a:xfrm>
                <a:custGeom>
                  <a:avLst/>
                  <a:gdLst/>
                  <a:ahLst/>
                  <a:cxnLst/>
                  <a:rect l="l" t="t" r="r" b="b"/>
                  <a:pathLst>
                    <a:path w="562610" h="635">
                      <a:moveTo>
                        <a:pt x="-4140" y="107"/>
                      </a:moveTo>
                      <a:lnTo>
                        <a:pt x="566445" y="107"/>
                      </a:lnTo>
                    </a:path>
                  </a:pathLst>
                </a:custGeom>
                <a:ln w="84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 name="object 256"/>
                <p:cNvSpPr/>
                <p:nvPr/>
              </p:nvSpPr>
              <p:spPr>
                <a:xfrm>
                  <a:off x="1571231" y="3884218"/>
                  <a:ext cx="26670" cy="1905"/>
                </a:xfrm>
                <a:custGeom>
                  <a:avLst/>
                  <a:gdLst/>
                  <a:ahLst/>
                  <a:cxnLst/>
                  <a:rect l="l" t="t" r="r" b="b"/>
                  <a:pathLst>
                    <a:path w="26669" h="1904">
                      <a:moveTo>
                        <a:pt x="0" y="0"/>
                      </a:moveTo>
                      <a:lnTo>
                        <a:pt x="12992" y="101"/>
                      </a:lnTo>
                      <a:lnTo>
                        <a:pt x="26670" y="1435"/>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 name="object 257"/>
                <p:cNvSpPr/>
                <p:nvPr/>
              </p:nvSpPr>
              <p:spPr>
                <a:xfrm>
                  <a:off x="1244130" y="3848252"/>
                  <a:ext cx="330200" cy="3810"/>
                </a:xfrm>
                <a:custGeom>
                  <a:avLst/>
                  <a:gdLst/>
                  <a:ahLst/>
                  <a:cxnLst/>
                  <a:rect l="l" t="t" r="r" b="b"/>
                  <a:pathLst>
                    <a:path w="330200" h="3810">
                      <a:moveTo>
                        <a:pt x="0" y="0"/>
                      </a:moveTo>
                      <a:lnTo>
                        <a:pt x="64414" y="2514"/>
                      </a:lnTo>
                      <a:lnTo>
                        <a:pt x="130733" y="3810"/>
                      </a:lnTo>
                      <a:lnTo>
                        <a:pt x="198361" y="3810"/>
                      </a:lnTo>
                      <a:lnTo>
                        <a:pt x="265125" y="2501"/>
                      </a:lnTo>
                      <a:lnTo>
                        <a:pt x="32989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 name="object 258"/>
                <p:cNvSpPr/>
                <p:nvPr/>
              </p:nvSpPr>
              <p:spPr>
                <a:xfrm>
                  <a:off x="1597901" y="3885641"/>
                  <a:ext cx="38100" cy="5715"/>
                </a:xfrm>
                <a:custGeom>
                  <a:avLst/>
                  <a:gdLst/>
                  <a:ahLst/>
                  <a:cxnLst/>
                  <a:rect l="l" t="t" r="r" b="b"/>
                  <a:pathLst>
                    <a:path w="38100" h="5714">
                      <a:moveTo>
                        <a:pt x="38100" y="5575"/>
                      </a:moveTo>
                      <a:lnTo>
                        <a:pt x="30276" y="4965"/>
                      </a:lnTo>
                      <a:lnTo>
                        <a:pt x="22364" y="3975"/>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 name="object 259"/>
                <p:cNvSpPr/>
                <p:nvPr/>
              </p:nvSpPr>
              <p:spPr>
                <a:xfrm>
                  <a:off x="2012797" y="3912222"/>
                  <a:ext cx="63500" cy="8890"/>
                </a:xfrm>
                <a:custGeom>
                  <a:avLst/>
                  <a:gdLst/>
                  <a:ahLst/>
                  <a:cxnLst/>
                  <a:rect l="l" t="t" r="r" b="b"/>
                  <a:pathLst>
                    <a:path w="63500" h="8889">
                      <a:moveTo>
                        <a:pt x="63322" y="0"/>
                      </a:moveTo>
                      <a:lnTo>
                        <a:pt x="63322" y="8369"/>
                      </a:lnTo>
                    </a:path>
                    <a:path w="63500" h="8889">
                      <a:moveTo>
                        <a:pt x="0" y="0"/>
                      </a:moveTo>
                      <a:lnTo>
                        <a:pt x="0" y="836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 name="object 260"/>
                <p:cNvSpPr/>
                <p:nvPr/>
              </p:nvSpPr>
              <p:spPr>
                <a:xfrm>
                  <a:off x="1948992" y="3916362"/>
                  <a:ext cx="1270" cy="635"/>
                </a:xfrm>
                <a:custGeom>
                  <a:avLst/>
                  <a:gdLst/>
                  <a:ahLst/>
                  <a:cxnLst/>
                  <a:rect l="l" t="t" r="r" b="b"/>
                  <a:pathLst>
                    <a:path w="1269" h="635">
                      <a:moveTo>
                        <a:pt x="476" y="-4140"/>
                      </a:moveTo>
                      <a:lnTo>
                        <a:pt x="476"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7" name="object 261"/>
                <p:cNvSpPr/>
                <p:nvPr/>
              </p:nvSpPr>
              <p:spPr>
                <a:xfrm>
                  <a:off x="1885670"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8" name="object 262"/>
                <p:cNvSpPr/>
                <p:nvPr/>
              </p:nvSpPr>
              <p:spPr>
                <a:xfrm>
                  <a:off x="1788579" y="3908983"/>
                  <a:ext cx="292735" cy="10795"/>
                </a:xfrm>
                <a:custGeom>
                  <a:avLst/>
                  <a:gdLst/>
                  <a:ahLst/>
                  <a:cxnLst/>
                  <a:rect l="l" t="t" r="r" b="b"/>
                  <a:pathLst>
                    <a:path w="292735" h="10795">
                      <a:moveTo>
                        <a:pt x="38849" y="0"/>
                      </a:moveTo>
                      <a:lnTo>
                        <a:pt x="0" y="0"/>
                      </a:lnTo>
                      <a:lnTo>
                        <a:pt x="0" y="8534"/>
                      </a:lnTo>
                      <a:lnTo>
                        <a:pt x="38849" y="8534"/>
                      </a:lnTo>
                      <a:lnTo>
                        <a:pt x="38849" y="0"/>
                      </a:lnTo>
                      <a:close/>
                    </a:path>
                    <a:path w="292735" h="10795">
                      <a:moveTo>
                        <a:pt x="102171" y="0"/>
                      </a:moveTo>
                      <a:lnTo>
                        <a:pt x="63322" y="0"/>
                      </a:lnTo>
                      <a:lnTo>
                        <a:pt x="63322" y="2133"/>
                      </a:lnTo>
                      <a:lnTo>
                        <a:pt x="63322" y="8534"/>
                      </a:lnTo>
                      <a:lnTo>
                        <a:pt x="63322" y="10668"/>
                      </a:lnTo>
                      <a:lnTo>
                        <a:pt x="102171" y="10668"/>
                      </a:lnTo>
                      <a:lnTo>
                        <a:pt x="102171" y="8534"/>
                      </a:lnTo>
                      <a:lnTo>
                        <a:pt x="102171" y="2133"/>
                      </a:lnTo>
                      <a:lnTo>
                        <a:pt x="102171" y="0"/>
                      </a:lnTo>
                      <a:close/>
                    </a:path>
                    <a:path w="292735" h="10795">
                      <a:moveTo>
                        <a:pt x="165493" y="0"/>
                      </a:moveTo>
                      <a:lnTo>
                        <a:pt x="126644" y="0"/>
                      </a:lnTo>
                      <a:lnTo>
                        <a:pt x="126644" y="2133"/>
                      </a:lnTo>
                      <a:lnTo>
                        <a:pt x="126644" y="8534"/>
                      </a:lnTo>
                      <a:lnTo>
                        <a:pt x="126644" y="10668"/>
                      </a:lnTo>
                      <a:lnTo>
                        <a:pt x="165481" y="10668"/>
                      </a:lnTo>
                      <a:lnTo>
                        <a:pt x="165481" y="8534"/>
                      </a:lnTo>
                      <a:lnTo>
                        <a:pt x="165493" y="0"/>
                      </a:lnTo>
                      <a:close/>
                    </a:path>
                    <a:path w="292735" h="10795">
                      <a:moveTo>
                        <a:pt x="228828" y="0"/>
                      </a:moveTo>
                      <a:lnTo>
                        <a:pt x="189979" y="0"/>
                      </a:lnTo>
                      <a:lnTo>
                        <a:pt x="189979" y="2133"/>
                      </a:lnTo>
                      <a:lnTo>
                        <a:pt x="189979" y="8534"/>
                      </a:lnTo>
                      <a:lnTo>
                        <a:pt x="189979" y="10668"/>
                      </a:lnTo>
                      <a:lnTo>
                        <a:pt x="228828" y="10668"/>
                      </a:lnTo>
                      <a:lnTo>
                        <a:pt x="228828" y="8534"/>
                      </a:lnTo>
                      <a:lnTo>
                        <a:pt x="228828" y="2133"/>
                      </a:lnTo>
                      <a:lnTo>
                        <a:pt x="228828" y="0"/>
                      </a:lnTo>
                      <a:close/>
                    </a:path>
                    <a:path w="292735" h="10795">
                      <a:moveTo>
                        <a:pt x="292150" y="0"/>
                      </a:moveTo>
                      <a:lnTo>
                        <a:pt x="253314" y="0"/>
                      </a:lnTo>
                      <a:lnTo>
                        <a:pt x="253314" y="2133"/>
                      </a:lnTo>
                      <a:lnTo>
                        <a:pt x="253301" y="10668"/>
                      </a:lnTo>
                      <a:lnTo>
                        <a:pt x="292150" y="10668"/>
                      </a:lnTo>
                      <a:lnTo>
                        <a:pt x="292150" y="8534"/>
                      </a:lnTo>
                      <a:lnTo>
                        <a:pt x="292150" y="2133"/>
                      </a:lnTo>
                      <a:lnTo>
                        <a:pt x="29215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9" name="object 263"/>
                <p:cNvSpPr/>
                <p:nvPr/>
              </p:nvSpPr>
              <p:spPr>
                <a:xfrm>
                  <a:off x="1574025" y="3848265"/>
                  <a:ext cx="103505" cy="9525"/>
                </a:xfrm>
                <a:custGeom>
                  <a:avLst/>
                  <a:gdLst/>
                  <a:ahLst/>
                  <a:cxnLst/>
                  <a:rect l="l" t="t" r="r" b="b"/>
                  <a:pathLst>
                    <a:path w="103505" h="9525">
                      <a:moveTo>
                        <a:pt x="0" y="0"/>
                      </a:moveTo>
                      <a:lnTo>
                        <a:pt x="35598" y="3657"/>
                      </a:lnTo>
                      <a:lnTo>
                        <a:pt x="70129" y="6654"/>
                      </a:lnTo>
                      <a:lnTo>
                        <a:pt x="103403" y="9093"/>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bject 264"/>
                <p:cNvSpPr/>
                <p:nvPr/>
              </p:nvSpPr>
              <p:spPr>
                <a:xfrm>
                  <a:off x="2076602" y="3913378"/>
                  <a:ext cx="0" cy="1905"/>
                </a:xfrm>
                <a:custGeom>
                  <a:avLst/>
                  <a:gdLst/>
                  <a:ahLst/>
                  <a:cxnLst/>
                  <a:rect l="l" t="t" r="r" b="b"/>
                  <a:pathLst>
                    <a:path h="1904">
                      <a:moveTo>
                        <a:pt x="-4140" y="939"/>
                      </a:moveTo>
                      <a:lnTo>
                        <a:pt x="4140" y="93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bject 265"/>
                <p:cNvSpPr/>
                <p:nvPr/>
              </p:nvSpPr>
              <p:spPr>
                <a:xfrm>
                  <a:off x="2076602" y="3916464"/>
                  <a:ext cx="0" cy="1270"/>
                </a:xfrm>
                <a:custGeom>
                  <a:avLst/>
                  <a:gdLst/>
                  <a:ahLst/>
                  <a:cxnLst/>
                  <a:rect l="l" t="t" r="r" b="b"/>
                  <a:pathLst>
                    <a:path h="1270">
                      <a:moveTo>
                        <a:pt x="-4140" y="596"/>
                      </a:moveTo>
                      <a:lnTo>
                        <a:pt x="4140" y="59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object 266"/>
                <p:cNvSpPr/>
                <p:nvPr/>
              </p:nvSpPr>
              <p:spPr>
                <a:xfrm>
                  <a:off x="2106764" y="3658641"/>
                  <a:ext cx="0" cy="73660"/>
                </a:xfrm>
                <a:custGeom>
                  <a:avLst/>
                  <a:gdLst/>
                  <a:ahLst/>
                  <a:cxnLst/>
                  <a:rect l="l" t="t" r="r" b="b"/>
                  <a:pathLst>
                    <a:path h="73660">
                      <a:moveTo>
                        <a:pt x="0" y="7330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object 267"/>
                <p:cNvSpPr/>
                <p:nvPr/>
              </p:nvSpPr>
              <p:spPr>
                <a:xfrm>
                  <a:off x="1408607"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object 268"/>
                <p:cNvSpPr/>
                <p:nvPr/>
              </p:nvSpPr>
              <p:spPr>
                <a:xfrm>
                  <a:off x="1476070"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object 269"/>
                <p:cNvSpPr/>
                <p:nvPr/>
              </p:nvSpPr>
              <p:spPr>
                <a:xfrm>
                  <a:off x="1471942"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object 270"/>
                <p:cNvSpPr/>
                <p:nvPr/>
              </p:nvSpPr>
              <p:spPr>
                <a:xfrm>
                  <a:off x="1539405"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object 271"/>
                <p:cNvSpPr/>
                <p:nvPr/>
              </p:nvSpPr>
              <p:spPr>
                <a:xfrm>
                  <a:off x="1535264"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object 272"/>
                <p:cNvSpPr/>
                <p:nvPr/>
              </p:nvSpPr>
              <p:spPr>
                <a:xfrm>
                  <a:off x="1602727"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object 273"/>
                <p:cNvSpPr/>
                <p:nvPr/>
              </p:nvSpPr>
              <p:spPr>
                <a:xfrm>
                  <a:off x="1598599"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object 274"/>
                <p:cNvSpPr/>
                <p:nvPr/>
              </p:nvSpPr>
              <p:spPr>
                <a:xfrm>
                  <a:off x="1666062"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object 275"/>
                <p:cNvSpPr/>
                <p:nvPr/>
              </p:nvSpPr>
              <p:spPr>
                <a:xfrm>
                  <a:off x="1661922"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2" name="object 276"/>
                <p:cNvSpPr/>
                <p:nvPr/>
              </p:nvSpPr>
              <p:spPr>
                <a:xfrm>
                  <a:off x="1729384"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object 277"/>
                <p:cNvSpPr/>
                <p:nvPr/>
              </p:nvSpPr>
              <p:spPr>
                <a:xfrm>
                  <a:off x="1725244"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object 278"/>
                <p:cNvSpPr/>
                <p:nvPr/>
              </p:nvSpPr>
              <p:spPr>
                <a:xfrm>
                  <a:off x="1792719"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object 279"/>
                <p:cNvSpPr/>
                <p:nvPr/>
              </p:nvSpPr>
              <p:spPr>
                <a:xfrm>
                  <a:off x="1788579"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object 280"/>
                <p:cNvSpPr/>
                <p:nvPr/>
              </p:nvSpPr>
              <p:spPr>
                <a:xfrm>
                  <a:off x="1856041"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object 281"/>
                <p:cNvSpPr/>
                <p:nvPr/>
              </p:nvSpPr>
              <p:spPr>
                <a:xfrm>
                  <a:off x="1851901"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object 282"/>
                <p:cNvSpPr/>
                <p:nvPr/>
              </p:nvSpPr>
              <p:spPr>
                <a:xfrm>
                  <a:off x="1919363"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object 283"/>
                <p:cNvSpPr/>
                <p:nvPr/>
              </p:nvSpPr>
              <p:spPr>
                <a:xfrm>
                  <a:off x="1915236" y="3914190"/>
                  <a:ext cx="39370" cy="8890"/>
                </a:xfrm>
                <a:custGeom>
                  <a:avLst/>
                  <a:gdLst/>
                  <a:ahLst/>
                  <a:cxnLst/>
                  <a:rect l="l" t="t" r="r" b="b"/>
                  <a:pathLst>
                    <a:path w="39369" h="8889">
                      <a:moveTo>
                        <a:pt x="0" y="8547"/>
                      </a:moveTo>
                      <a:lnTo>
                        <a:pt x="38849" y="8547"/>
                      </a:lnTo>
                      <a:lnTo>
                        <a:pt x="38849" y="0"/>
                      </a:lnTo>
                      <a:lnTo>
                        <a:pt x="0" y="0"/>
                      </a:lnTo>
                      <a:lnTo>
                        <a:pt x="0" y="854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object 284"/>
                <p:cNvSpPr/>
                <p:nvPr/>
              </p:nvSpPr>
              <p:spPr>
                <a:xfrm>
                  <a:off x="1160362" y="3916184"/>
                  <a:ext cx="29209" cy="635"/>
                </a:xfrm>
                <a:custGeom>
                  <a:avLst/>
                  <a:gdLst/>
                  <a:ahLst/>
                  <a:cxnLst/>
                  <a:rect l="l" t="t" r="r" b="b"/>
                  <a:pathLst>
                    <a:path w="29209" h="635">
                      <a:moveTo>
                        <a:pt x="0" y="177"/>
                      </a:moveTo>
                      <a:lnTo>
                        <a:pt x="2654" y="88"/>
                      </a:lnTo>
                      <a:lnTo>
                        <a:pt x="6667" y="38"/>
                      </a:lnTo>
                      <a:lnTo>
                        <a:pt x="11645" y="0"/>
                      </a:lnTo>
                      <a:lnTo>
                        <a:pt x="16954" y="0"/>
                      </a:lnTo>
                      <a:lnTo>
                        <a:pt x="21932" y="38"/>
                      </a:lnTo>
                      <a:lnTo>
                        <a:pt x="25996" y="88"/>
                      </a:lnTo>
                      <a:lnTo>
                        <a:pt x="28701" y="17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object 285"/>
                <p:cNvSpPr/>
                <p:nvPr/>
              </p:nvSpPr>
              <p:spPr>
                <a:xfrm>
                  <a:off x="1219550" y="3917048"/>
                  <a:ext cx="860425" cy="0"/>
                </a:xfrm>
                <a:custGeom>
                  <a:avLst/>
                  <a:gdLst/>
                  <a:ahLst/>
                  <a:cxnLst/>
                  <a:rect l="l" t="t" r="r" b="b"/>
                  <a:pathLst>
                    <a:path w="860425">
                      <a:moveTo>
                        <a:pt x="0" y="0"/>
                      </a:moveTo>
                      <a:lnTo>
                        <a:pt x="860252" y="0"/>
                      </a:lnTo>
                    </a:path>
                  </a:pathLst>
                </a:custGeom>
                <a:ln w="8458">
                  <a:solidFill>
                    <a:srgbClr val="000000"/>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object 286"/>
                <p:cNvSpPr/>
                <p:nvPr/>
              </p:nvSpPr>
              <p:spPr>
                <a:xfrm>
                  <a:off x="1619135" y="3904665"/>
                  <a:ext cx="11430" cy="635"/>
                </a:xfrm>
                <a:custGeom>
                  <a:avLst/>
                  <a:gdLst/>
                  <a:ahLst/>
                  <a:cxnLst/>
                  <a:rect l="l" t="t" r="r" b="b"/>
                  <a:pathLst>
                    <a:path w="11430" h="635">
                      <a:moveTo>
                        <a:pt x="0" y="266"/>
                      </a:moveTo>
                      <a:lnTo>
                        <a:pt x="4775" y="215"/>
                      </a:lnTo>
                      <a:lnTo>
                        <a:pt x="8559" y="114"/>
                      </a:lnTo>
                      <a:lnTo>
                        <a:pt x="1099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object 287"/>
                <p:cNvSpPr/>
                <p:nvPr/>
              </p:nvSpPr>
              <p:spPr>
                <a:xfrm>
                  <a:off x="1620151" y="3911866"/>
                  <a:ext cx="18415" cy="635"/>
                </a:xfrm>
                <a:custGeom>
                  <a:avLst/>
                  <a:gdLst/>
                  <a:ahLst/>
                  <a:cxnLst/>
                  <a:rect l="l" t="t" r="r" b="b"/>
                  <a:pathLst>
                    <a:path w="18414" h="635">
                      <a:moveTo>
                        <a:pt x="0" y="419"/>
                      </a:moveTo>
                      <a:lnTo>
                        <a:pt x="5930" y="368"/>
                      </a:lnTo>
                      <a:lnTo>
                        <a:pt x="11049" y="304"/>
                      </a:lnTo>
                      <a:lnTo>
                        <a:pt x="14960" y="215"/>
                      </a:lnTo>
                      <a:lnTo>
                        <a:pt x="17360" y="101"/>
                      </a:lnTo>
                      <a:lnTo>
                        <a:pt x="18122"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4" name="object 288"/>
                <p:cNvSpPr/>
                <p:nvPr/>
              </p:nvSpPr>
              <p:spPr>
                <a:xfrm>
                  <a:off x="1203325" y="3900792"/>
                  <a:ext cx="415925" cy="8890"/>
                </a:xfrm>
                <a:custGeom>
                  <a:avLst/>
                  <a:gdLst/>
                  <a:ahLst/>
                  <a:cxnLst/>
                  <a:rect l="l" t="t" r="r" b="b"/>
                  <a:pathLst>
                    <a:path w="415925" h="8889">
                      <a:moveTo>
                        <a:pt x="0" y="8293"/>
                      </a:moveTo>
                      <a:lnTo>
                        <a:pt x="415810" y="8293"/>
                      </a:lnTo>
                      <a:lnTo>
                        <a:pt x="415810" y="0"/>
                      </a:lnTo>
                      <a:lnTo>
                        <a:pt x="0" y="0"/>
                      </a:lnTo>
                      <a:lnTo>
                        <a:pt x="0" y="8293"/>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object 289"/>
                <p:cNvSpPr/>
                <p:nvPr/>
              </p:nvSpPr>
              <p:spPr>
                <a:xfrm>
                  <a:off x="1045170" y="3906405"/>
                  <a:ext cx="136525" cy="635"/>
                </a:xfrm>
                <a:custGeom>
                  <a:avLst/>
                  <a:gdLst/>
                  <a:ahLst/>
                  <a:cxnLst/>
                  <a:rect l="l" t="t" r="r" b="b"/>
                  <a:pathLst>
                    <a:path w="136525" h="635">
                      <a:moveTo>
                        <a:pt x="0" y="50"/>
                      </a:moveTo>
                      <a:lnTo>
                        <a:pt x="13644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object 290"/>
                <p:cNvSpPr/>
                <p:nvPr/>
              </p:nvSpPr>
              <p:spPr>
                <a:xfrm>
                  <a:off x="1203318" y="3908132"/>
                  <a:ext cx="417195" cy="8890"/>
                </a:xfrm>
                <a:custGeom>
                  <a:avLst/>
                  <a:gdLst/>
                  <a:ahLst/>
                  <a:cxnLst/>
                  <a:rect l="l" t="t" r="r" b="b"/>
                  <a:pathLst>
                    <a:path w="417194" h="8889">
                      <a:moveTo>
                        <a:pt x="0" y="8293"/>
                      </a:moveTo>
                      <a:lnTo>
                        <a:pt x="416839" y="8293"/>
                      </a:lnTo>
                      <a:lnTo>
                        <a:pt x="416839" y="0"/>
                      </a:lnTo>
                      <a:lnTo>
                        <a:pt x="0" y="0"/>
                      </a:lnTo>
                      <a:lnTo>
                        <a:pt x="0" y="8293"/>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7" name="object 291"/>
                <p:cNvSpPr/>
                <p:nvPr/>
              </p:nvSpPr>
              <p:spPr>
                <a:xfrm>
                  <a:off x="1159430" y="3913124"/>
                  <a:ext cx="18415" cy="635"/>
                </a:xfrm>
                <a:custGeom>
                  <a:avLst/>
                  <a:gdLst/>
                  <a:ahLst/>
                  <a:cxnLst/>
                  <a:rect l="l" t="t" r="r" b="b"/>
                  <a:pathLst>
                    <a:path w="18415" h="635">
                      <a:moveTo>
                        <a:pt x="-4140" y="126"/>
                      </a:moveTo>
                      <a:lnTo>
                        <a:pt x="22085" y="126"/>
                      </a:lnTo>
                    </a:path>
                  </a:pathLst>
                </a:custGeom>
                <a:ln w="853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object 292"/>
                <p:cNvSpPr/>
                <p:nvPr/>
              </p:nvSpPr>
              <p:spPr>
                <a:xfrm>
                  <a:off x="2041258" y="3914279"/>
                  <a:ext cx="37465" cy="8890"/>
                </a:xfrm>
                <a:custGeom>
                  <a:avLst/>
                  <a:gdLst/>
                  <a:ahLst/>
                  <a:cxnLst/>
                  <a:rect l="l" t="t" r="r" b="b"/>
                  <a:pathLst>
                    <a:path w="37464" h="8889">
                      <a:moveTo>
                        <a:pt x="0" y="8420"/>
                      </a:moveTo>
                      <a:lnTo>
                        <a:pt x="37223" y="8420"/>
                      </a:lnTo>
                      <a:lnTo>
                        <a:pt x="37223" y="0"/>
                      </a:lnTo>
                      <a:lnTo>
                        <a:pt x="0" y="0"/>
                      </a:lnTo>
                      <a:lnTo>
                        <a:pt x="0" y="842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object 293"/>
                <p:cNvSpPr/>
                <p:nvPr/>
              </p:nvSpPr>
              <p:spPr>
                <a:xfrm>
                  <a:off x="2088286" y="3920109"/>
                  <a:ext cx="116839" cy="0"/>
                </a:xfrm>
                <a:custGeom>
                  <a:avLst/>
                  <a:gdLst/>
                  <a:ahLst/>
                  <a:cxnLst/>
                  <a:rect l="l" t="t" r="r" b="b"/>
                  <a:pathLst>
                    <a:path w="116839">
                      <a:moveTo>
                        <a:pt x="116230" y="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0" name="object 294"/>
                <p:cNvSpPr/>
                <p:nvPr/>
              </p:nvSpPr>
              <p:spPr>
                <a:xfrm>
                  <a:off x="1031519" y="3920109"/>
                  <a:ext cx="981710" cy="0"/>
                </a:xfrm>
                <a:custGeom>
                  <a:avLst/>
                  <a:gdLst/>
                  <a:ahLst/>
                  <a:cxnLst/>
                  <a:rect l="l" t="t" r="r" b="b"/>
                  <a:pathLst>
                    <a:path w="981710">
                      <a:moveTo>
                        <a:pt x="981303" y="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object 295"/>
                <p:cNvSpPr/>
                <p:nvPr/>
              </p:nvSpPr>
              <p:spPr>
                <a:xfrm>
                  <a:off x="1635544" y="3906405"/>
                  <a:ext cx="555625" cy="635"/>
                </a:xfrm>
                <a:custGeom>
                  <a:avLst/>
                  <a:gdLst/>
                  <a:ahLst/>
                  <a:cxnLst/>
                  <a:rect l="l" t="t" r="r" b="b"/>
                  <a:pathLst>
                    <a:path w="555625" h="635">
                      <a:moveTo>
                        <a:pt x="0" y="0"/>
                      </a:moveTo>
                      <a:lnTo>
                        <a:pt x="555320" y="5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object 296"/>
                <p:cNvSpPr/>
                <p:nvPr/>
              </p:nvSpPr>
              <p:spPr>
                <a:xfrm>
                  <a:off x="1177372" y="3913124"/>
                  <a:ext cx="5080" cy="635"/>
                </a:xfrm>
                <a:custGeom>
                  <a:avLst/>
                  <a:gdLst/>
                  <a:ahLst/>
                  <a:cxnLst/>
                  <a:rect l="l" t="t" r="r" b="b"/>
                  <a:pathLst>
                    <a:path w="5080" h="635">
                      <a:moveTo>
                        <a:pt x="4991" y="2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object 297"/>
                <p:cNvSpPr/>
                <p:nvPr/>
              </p:nvSpPr>
              <p:spPr>
                <a:xfrm>
                  <a:off x="2074341" y="3918559"/>
                  <a:ext cx="13335" cy="635"/>
                </a:xfrm>
                <a:custGeom>
                  <a:avLst/>
                  <a:gdLst/>
                  <a:ahLst/>
                  <a:cxnLst/>
                  <a:rect l="l" t="t" r="r" b="b"/>
                  <a:pathLst>
                    <a:path w="13335" h="635">
                      <a:moveTo>
                        <a:pt x="0" y="0"/>
                      </a:moveTo>
                      <a:lnTo>
                        <a:pt x="6832" y="139"/>
                      </a:lnTo>
                      <a:lnTo>
                        <a:pt x="11239" y="292"/>
                      </a:lnTo>
                      <a:lnTo>
                        <a:pt x="12865" y="48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object 298"/>
                <p:cNvSpPr/>
                <p:nvPr/>
              </p:nvSpPr>
              <p:spPr>
                <a:xfrm>
                  <a:off x="1246913" y="3884218"/>
                  <a:ext cx="18415" cy="1270"/>
                </a:xfrm>
                <a:custGeom>
                  <a:avLst/>
                  <a:gdLst/>
                  <a:ahLst/>
                  <a:cxnLst/>
                  <a:rect l="l" t="t" r="r" b="b"/>
                  <a:pathLst>
                    <a:path w="18415" h="1270">
                      <a:moveTo>
                        <a:pt x="-4140" y="330"/>
                      </a:moveTo>
                      <a:lnTo>
                        <a:pt x="22288" y="330"/>
                      </a:lnTo>
                    </a:path>
                  </a:pathLst>
                </a:custGeom>
                <a:ln w="894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object 299"/>
                <p:cNvSpPr/>
                <p:nvPr/>
              </p:nvSpPr>
              <p:spPr>
                <a:xfrm>
                  <a:off x="1632826" y="3912222"/>
                  <a:ext cx="190500" cy="8890"/>
                </a:xfrm>
                <a:custGeom>
                  <a:avLst/>
                  <a:gdLst/>
                  <a:ahLst/>
                  <a:cxnLst/>
                  <a:rect l="l" t="t" r="r" b="b"/>
                  <a:pathLst>
                    <a:path w="190500" h="8889">
                      <a:moveTo>
                        <a:pt x="189991" y="0"/>
                      </a:moveTo>
                      <a:lnTo>
                        <a:pt x="189991" y="8369"/>
                      </a:lnTo>
                    </a:path>
                    <a:path w="190500" h="8889">
                      <a:moveTo>
                        <a:pt x="126657" y="0"/>
                      </a:moveTo>
                      <a:lnTo>
                        <a:pt x="126657" y="8369"/>
                      </a:lnTo>
                    </a:path>
                    <a:path w="190500" h="8889">
                      <a:moveTo>
                        <a:pt x="63334" y="0"/>
                      </a:moveTo>
                      <a:lnTo>
                        <a:pt x="63334" y="8369"/>
                      </a:lnTo>
                    </a:path>
                    <a:path w="190500" h="8889">
                      <a:moveTo>
                        <a:pt x="0" y="0"/>
                      </a:moveTo>
                      <a:lnTo>
                        <a:pt x="0" y="836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object 300"/>
                <p:cNvSpPr/>
                <p:nvPr/>
              </p:nvSpPr>
              <p:spPr>
                <a:xfrm>
                  <a:off x="1569034" y="3916362"/>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object 301"/>
                <p:cNvSpPr/>
                <p:nvPr/>
              </p:nvSpPr>
              <p:spPr>
                <a:xfrm>
                  <a:off x="1505699" y="3916362"/>
                  <a:ext cx="1270" cy="635"/>
                </a:xfrm>
                <a:custGeom>
                  <a:avLst/>
                  <a:gdLst/>
                  <a:ahLst/>
                  <a:cxnLst/>
                  <a:rect l="l" t="t" r="r" b="b"/>
                  <a:pathLst>
                    <a:path w="1269" h="635">
                      <a:moveTo>
                        <a:pt x="476" y="-4140"/>
                      </a:moveTo>
                      <a:lnTo>
                        <a:pt x="476"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object 302"/>
                <p:cNvSpPr/>
                <p:nvPr/>
              </p:nvSpPr>
              <p:spPr>
                <a:xfrm>
                  <a:off x="1316189" y="3912222"/>
                  <a:ext cx="127000" cy="8890"/>
                </a:xfrm>
                <a:custGeom>
                  <a:avLst/>
                  <a:gdLst/>
                  <a:ahLst/>
                  <a:cxnLst/>
                  <a:rect l="l" t="t" r="r" b="b"/>
                  <a:pathLst>
                    <a:path w="127000" h="8889">
                      <a:moveTo>
                        <a:pt x="126657" y="0"/>
                      </a:moveTo>
                      <a:lnTo>
                        <a:pt x="126657" y="8369"/>
                      </a:lnTo>
                    </a:path>
                    <a:path w="127000" h="8889">
                      <a:moveTo>
                        <a:pt x="63334" y="0"/>
                      </a:moveTo>
                      <a:lnTo>
                        <a:pt x="63334" y="8369"/>
                      </a:lnTo>
                    </a:path>
                    <a:path w="127000" h="8889">
                      <a:moveTo>
                        <a:pt x="0" y="0"/>
                      </a:moveTo>
                      <a:lnTo>
                        <a:pt x="0" y="836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object 303"/>
                <p:cNvSpPr/>
                <p:nvPr/>
              </p:nvSpPr>
              <p:spPr>
                <a:xfrm>
                  <a:off x="1218615" y="3908983"/>
                  <a:ext cx="608965" cy="10795"/>
                </a:xfrm>
                <a:custGeom>
                  <a:avLst/>
                  <a:gdLst/>
                  <a:ahLst/>
                  <a:cxnLst/>
                  <a:rect l="l" t="t" r="r" b="b"/>
                  <a:pathLst>
                    <a:path w="608964" h="10795">
                      <a:moveTo>
                        <a:pt x="38849" y="0"/>
                      </a:moveTo>
                      <a:lnTo>
                        <a:pt x="0" y="0"/>
                      </a:lnTo>
                      <a:lnTo>
                        <a:pt x="0" y="8534"/>
                      </a:lnTo>
                      <a:lnTo>
                        <a:pt x="38849" y="8534"/>
                      </a:lnTo>
                      <a:lnTo>
                        <a:pt x="38849" y="0"/>
                      </a:lnTo>
                      <a:close/>
                    </a:path>
                    <a:path w="608964" h="10795">
                      <a:moveTo>
                        <a:pt x="102184" y="0"/>
                      </a:moveTo>
                      <a:lnTo>
                        <a:pt x="63334" y="0"/>
                      </a:lnTo>
                      <a:lnTo>
                        <a:pt x="63334" y="2133"/>
                      </a:lnTo>
                      <a:lnTo>
                        <a:pt x="63334" y="8534"/>
                      </a:lnTo>
                      <a:lnTo>
                        <a:pt x="63334" y="10668"/>
                      </a:lnTo>
                      <a:lnTo>
                        <a:pt x="102171" y="10668"/>
                      </a:lnTo>
                      <a:lnTo>
                        <a:pt x="102171" y="8534"/>
                      </a:lnTo>
                      <a:lnTo>
                        <a:pt x="102184" y="0"/>
                      </a:lnTo>
                      <a:close/>
                    </a:path>
                    <a:path w="608964" h="10795">
                      <a:moveTo>
                        <a:pt x="165519" y="0"/>
                      </a:moveTo>
                      <a:lnTo>
                        <a:pt x="126669" y="0"/>
                      </a:lnTo>
                      <a:lnTo>
                        <a:pt x="126669" y="2133"/>
                      </a:lnTo>
                      <a:lnTo>
                        <a:pt x="126657" y="10668"/>
                      </a:lnTo>
                      <a:lnTo>
                        <a:pt x="165493" y="10668"/>
                      </a:lnTo>
                      <a:lnTo>
                        <a:pt x="165493" y="8534"/>
                      </a:lnTo>
                      <a:lnTo>
                        <a:pt x="165519" y="0"/>
                      </a:lnTo>
                      <a:close/>
                    </a:path>
                    <a:path w="608964" h="10795">
                      <a:moveTo>
                        <a:pt x="228828" y="0"/>
                      </a:moveTo>
                      <a:lnTo>
                        <a:pt x="189992" y="0"/>
                      </a:lnTo>
                      <a:lnTo>
                        <a:pt x="189992" y="2133"/>
                      </a:lnTo>
                      <a:lnTo>
                        <a:pt x="189992" y="8534"/>
                      </a:lnTo>
                      <a:lnTo>
                        <a:pt x="189992" y="10668"/>
                      </a:lnTo>
                      <a:lnTo>
                        <a:pt x="228828" y="10668"/>
                      </a:lnTo>
                      <a:lnTo>
                        <a:pt x="228828" y="8534"/>
                      </a:lnTo>
                      <a:lnTo>
                        <a:pt x="228828" y="2133"/>
                      </a:lnTo>
                      <a:lnTo>
                        <a:pt x="228828" y="0"/>
                      </a:lnTo>
                      <a:close/>
                    </a:path>
                    <a:path w="608964" h="10795">
                      <a:moveTo>
                        <a:pt x="292163" y="0"/>
                      </a:moveTo>
                      <a:lnTo>
                        <a:pt x="253326" y="0"/>
                      </a:lnTo>
                      <a:lnTo>
                        <a:pt x="253326" y="2133"/>
                      </a:lnTo>
                      <a:lnTo>
                        <a:pt x="253314" y="10668"/>
                      </a:lnTo>
                      <a:lnTo>
                        <a:pt x="292150" y="10668"/>
                      </a:lnTo>
                      <a:lnTo>
                        <a:pt x="292150" y="8534"/>
                      </a:lnTo>
                      <a:lnTo>
                        <a:pt x="292163" y="0"/>
                      </a:lnTo>
                      <a:close/>
                    </a:path>
                    <a:path w="608964" h="10795">
                      <a:moveTo>
                        <a:pt x="355498" y="0"/>
                      </a:moveTo>
                      <a:lnTo>
                        <a:pt x="316649" y="0"/>
                      </a:lnTo>
                      <a:lnTo>
                        <a:pt x="316649" y="2133"/>
                      </a:lnTo>
                      <a:lnTo>
                        <a:pt x="316649" y="8534"/>
                      </a:lnTo>
                      <a:lnTo>
                        <a:pt x="316649" y="10668"/>
                      </a:lnTo>
                      <a:lnTo>
                        <a:pt x="355485" y="10668"/>
                      </a:lnTo>
                      <a:lnTo>
                        <a:pt x="355485" y="8534"/>
                      </a:lnTo>
                      <a:lnTo>
                        <a:pt x="355498" y="0"/>
                      </a:lnTo>
                      <a:close/>
                    </a:path>
                    <a:path w="608964" h="10795">
                      <a:moveTo>
                        <a:pt x="418833" y="0"/>
                      </a:moveTo>
                      <a:lnTo>
                        <a:pt x="379984" y="0"/>
                      </a:lnTo>
                      <a:lnTo>
                        <a:pt x="379984" y="2133"/>
                      </a:lnTo>
                      <a:lnTo>
                        <a:pt x="379971" y="10668"/>
                      </a:lnTo>
                      <a:lnTo>
                        <a:pt x="418807" y="10668"/>
                      </a:lnTo>
                      <a:lnTo>
                        <a:pt x="418807" y="8534"/>
                      </a:lnTo>
                      <a:lnTo>
                        <a:pt x="418833" y="0"/>
                      </a:lnTo>
                      <a:close/>
                    </a:path>
                    <a:path w="608964" h="10795">
                      <a:moveTo>
                        <a:pt x="482142" y="0"/>
                      </a:moveTo>
                      <a:lnTo>
                        <a:pt x="443306" y="0"/>
                      </a:lnTo>
                      <a:lnTo>
                        <a:pt x="443306" y="2133"/>
                      </a:lnTo>
                      <a:lnTo>
                        <a:pt x="443306" y="8534"/>
                      </a:lnTo>
                      <a:lnTo>
                        <a:pt x="443306" y="10668"/>
                      </a:lnTo>
                      <a:lnTo>
                        <a:pt x="482142" y="10668"/>
                      </a:lnTo>
                      <a:lnTo>
                        <a:pt x="482142" y="8534"/>
                      </a:lnTo>
                      <a:lnTo>
                        <a:pt x="482142" y="2133"/>
                      </a:lnTo>
                      <a:lnTo>
                        <a:pt x="482142" y="0"/>
                      </a:lnTo>
                      <a:close/>
                    </a:path>
                    <a:path w="608964" h="10795">
                      <a:moveTo>
                        <a:pt x="545465" y="0"/>
                      </a:moveTo>
                      <a:lnTo>
                        <a:pt x="506628" y="0"/>
                      </a:lnTo>
                      <a:lnTo>
                        <a:pt x="506628" y="2133"/>
                      </a:lnTo>
                      <a:lnTo>
                        <a:pt x="506628" y="8534"/>
                      </a:lnTo>
                      <a:lnTo>
                        <a:pt x="506628" y="10668"/>
                      </a:lnTo>
                      <a:lnTo>
                        <a:pt x="545465" y="10668"/>
                      </a:lnTo>
                      <a:lnTo>
                        <a:pt x="545465" y="8534"/>
                      </a:lnTo>
                      <a:lnTo>
                        <a:pt x="545465" y="2133"/>
                      </a:lnTo>
                      <a:lnTo>
                        <a:pt x="545465" y="0"/>
                      </a:lnTo>
                      <a:close/>
                    </a:path>
                    <a:path w="608964" h="10795">
                      <a:moveTo>
                        <a:pt x="608812" y="2133"/>
                      </a:moveTo>
                      <a:lnTo>
                        <a:pt x="569963" y="2133"/>
                      </a:lnTo>
                      <a:lnTo>
                        <a:pt x="569963" y="10668"/>
                      </a:lnTo>
                      <a:lnTo>
                        <a:pt x="608812" y="10668"/>
                      </a:lnTo>
                      <a:lnTo>
                        <a:pt x="608812" y="2133"/>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0" name="object 304"/>
                <p:cNvSpPr/>
                <p:nvPr/>
              </p:nvSpPr>
              <p:spPr>
                <a:xfrm>
                  <a:off x="1631734" y="3907815"/>
                  <a:ext cx="6985" cy="4445"/>
                </a:xfrm>
                <a:custGeom>
                  <a:avLst/>
                  <a:gdLst/>
                  <a:ahLst/>
                  <a:cxnLst/>
                  <a:rect l="l" t="t" r="r" b="b"/>
                  <a:pathLst>
                    <a:path w="6985" h="4445">
                      <a:moveTo>
                        <a:pt x="6553" y="4051"/>
                      </a:moveTo>
                      <a:lnTo>
                        <a:pt x="3784" y="3505"/>
                      </a:lnTo>
                      <a:lnTo>
                        <a:pt x="1460" y="1993"/>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1" name="object 305"/>
                <p:cNvSpPr/>
                <p:nvPr/>
              </p:nvSpPr>
              <p:spPr>
                <a:xfrm>
                  <a:off x="2192274" y="2892564"/>
                  <a:ext cx="1270" cy="40640"/>
                </a:xfrm>
                <a:custGeom>
                  <a:avLst/>
                  <a:gdLst/>
                  <a:ahLst/>
                  <a:cxnLst/>
                  <a:rect l="l" t="t" r="r" b="b"/>
                  <a:pathLst>
                    <a:path w="1269" h="40639">
                      <a:moveTo>
                        <a:pt x="0" y="40157"/>
                      </a:moveTo>
                      <a:lnTo>
                        <a:pt x="609" y="24066"/>
                      </a:lnTo>
                      <a:lnTo>
                        <a:pt x="939" y="10426"/>
                      </a:lnTo>
                      <a:lnTo>
                        <a:pt x="99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2" name="object 306"/>
                <p:cNvSpPr/>
                <p:nvPr/>
              </p:nvSpPr>
              <p:spPr>
                <a:xfrm>
                  <a:off x="2193505" y="2882760"/>
                  <a:ext cx="635" cy="5080"/>
                </a:xfrm>
                <a:custGeom>
                  <a:avLst/>
                  <a:gdLst/>
                  <a:ahLst/>
                  <a:cxnLst/>
                  <a:rect l="l" t="t" r="r" b="b"/>
                  <a:pathLst>
                    <a:path w="635" h="5080">
                      <a:moveTo>
                        <a:pt x="0" y="4902"/>
                      </a:moveTo>
                      <a:lnTo>
                        <a:pt x="203" y="1587"/>
                      </a:lnTo>
                      <a:lnTo>
                        <a:pt x="317"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3" name="object 307"/>
                <p:cNvSpPr/>
                <p:nvPr/>
              </p:nvSpPr>
              <p:spPr>
                <a:xfrm>
                  <a:off x="2193823" y="2868142"/>
                  <a:ext cx="2540" cy="15240"/>
                </a:xfrm>
                <a:custGeom>
                  <a:avLst/>
                  <a:gdLst/>
                  <a:ahLst/>
                  <a:cxnLst/>
                  <a:rect l="l" t="t" r="r" b="b"/>
                  <a:pathLst>
                    <a:path w="2539" h="15239">
                      <a:moveTo>
                        <a:pt x="0" y="14617"/>
                      </a:moveTo>
                      <a:lnTo>
                        <a:pt x="723" y="6794"/>
                      </a:lnTo>
                      <a:lnTo>
                        <a:pt x="1422" y="1993"/>
                      </a:lnTo>
                      <a:lnTo>
                        <a:pt x="207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4" name="object 308"/>
                <p:cNvSpPr/>
                <p:nvPr/>
              </p:nvSpPr>
              <p:spPr>
                <a:xfrm>
                  <a:off x="2013902" y="3918420"/>
                  <a:ext cx="31750" cy="635"/>
                </a:xfrm>
                <a:custGeom>
                  <a:avLst/>
                  <a:gdLst/>
                  <a:ahLst/>
                  <a:cxnLst/>
                  <a:rect l="l" t="t" r="r" b="b"/>
                  <a:pathLst>
                    <a:path w="31750" h="635">
                      <a:moveTo>
                        <a:pt x="0" y="622"/>
                      </a:moveTo>
                      <a:lnTo>
                        <a:pt x="1638" y="431"/>
                      </a:lnTo>
                      <a:lnTo>
                        <a:pt x="6045" y="279"/>
                      </a:lnTo>
                      <a:lnTo>
                        <a:pt x="12877" y="139"/>
                      </a:lnTo>
                      <a:lnTo>
                        <a:pt x="21590" y="50"/>
                      </a:lnTo>
                      <a:lnTo>
                        <a:pt x="3150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5" name="object 309"/>
                <p:cNvSpPr/>
                <p:nvPr/>
              </p:nvSpPr>
              <p:spPr>
                <a:xfrm>
                  <a:off x="1983168" y="3912222"/>
                  <a:ext cx="29845" cy="10160"/>
                </a:xfrm>
                <a:custGeom>
                  <a:avLst/>
                  <a:gdLst/>
                  <a:ahLst/>
                  <a:cxnLst/>
                  <a:rect l="l" t="t" r="r" b="b"/>
                  <a:pathLst>
                    <a:path w="29844" h="10160">
                      <a:moveTo>
                        <a:pt x="0" y="0"/>
                      </a:moveTo>
                      <a:lnTo>
                        <a:pt x="0" y="8369"/>
                      </a:lnTo>
                    </a:path>
                    <a:path w="29844" h="10160">
                      <a:moveTo>
                        <a:pt x="29629" y="1295"/>
                      </a:moveTo>
                      <a:lnTo>
                        <a:pt x="29629" y="9664"/>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6" name="object 310"/>
                <p:cNvSpPr/>
                <p:nvPr/>
              </p:nvSpPr>
              <p:spPr>
                <a:xfrm>
                  <a:off x="2046020" y="3916362"/>
                  <a:ext cx="1270" cy="635"/>
                </a:xfrm>
                <a:custGeom>
                  <a:avLst/>
                  <a:gdLst/>
                  <a:ahLst/>
                  <a:cxnLst/>
                  <a:rect l="l" t="t" r="r" b="b"/>
                  <a:pathLst>
                    <a:path w="1269" h="635">
                      <a:moveTo>
                        <a:pt x="463" y="-4140"/>
                      </a:moveTo>
                      <a:lnTo>
                        <a:pt x="463"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object 311"/>
                <p:cNvSpPr/>
                <p:nvPr/>
              </p:nvSpPr>
              <p:spPr>
                <a:xfrm>
                  <a:off x="2075662" y="3917657"/>
                  <a:ext cx="1270" cy="635"/>
                </a:xfrm>
                <a:custGeom>
                  <a:avLst/>
                  <a:gdLst/>
                  <a:ahLst/>
                  <a:cxnLst/>
                  <a:rect l="l" t="t" r="r" b="b"/>
                  <a:pathLst>
                    <a:path w="1269" h="635">
                      <a:moveTo>
                        <a:pt x="469" y="-4140"/>
                      </a:moveTo>
                      <a:lnTo>
                        <a:pt x="469" y="422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object 312"/>
                <p:cNvSpPr/>
                <p:nvPr/>
              </p:nvSpPr>
              <p:spPr>
                <a:xfrm>
                  <a:off x="1189536" y="3912222"/>
                  <a:ext cx="63500" cy="8890"/>
                </a:xfrm>
                <a:custGeom>
                  <a:avLst/>
                  <a:gdLst/>
                  <a:ahLst/>
                  <a:cxnLst/>
                  <a:rect l="l" t="t" r="r" b="b"/>
                  <a:pathLst>
                    <a:path w="63500" h="8889">
                      <a:moveTo>
                        <a:pt x="63326" y="0"/>
                      </a:moveTo>
                      <a:lnTo>
                        <a:pt x="63326" y="8369"/>
                      </a:lnTo>
                    </a:path>
                    <a:path w="63500" h="8889">
                      <a:moveTo>
                        <a:pt x="0" y="0"/>
                      </a:moveTo>
                      <a:lnTo>
                        <a:pt x="0" y="836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79" name="object 313"/>
                <p:cNvSpPr/>
                <p:nvPr/>
              </p:nvSpPr>
              <p:spPr>
                <a:xfrm>
                  <a:off x="1218620" y="3911117"/>
                  <a:ext cx="39370" cy="8890"/>
                </a:xfrm>
                <a:custGeom>
                  <a:avLst/>
                  <a:gdLst/>
                  <a:ahLst/>
                  <a:cxnLst/>
                  <a:rect l="l" t="t" r="r" b="b"/>
                  <a:pathLst>
                    <a:path w="39369" h="8889">
                      <a:moveTo>
                        <a:pt x="0" y="8534"/>
                      </a:moveTo>
                      <a:lnTo>
                        <a:pt x="38849" y="8534"/>
                      </a:lnTo>
                      <a:lnTo>
                        <a:pt x="38849" y="0"/>
                      </a:lnTo>
                      <a:lnTo>
                        <a:pt x="0" y="0"/>
                      </a:lnTo>
                      <a:lnTo>
                        <a:pt x="0" y="8534"/>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0" name="object 314"/>
                <p:cNvSpPr/>
                <p:nvPr/>
              </p:nvSpPr>
              <p:spPr>
                <a:xfrm>
                  <a:off x="1182359" y="3913149"/>
                  <a:ext cx="8255" cy="635"/>
                </a:xfrm>
                <a:custGeom>
                  <a:avLst/>
                  <a:gdLst/>
                  <a:ahLst/>
                  <a:cxnLst/>
                  <a:rect l="l" t="t" r="r" b="b"/>
                  <a:pathLst>
                    <a:path w="8255" h="635">
                      <a:moveTo>
                        <a:pt x="7645" y="228"/>
                      </a:moveTo>
                      <a:lnTo>
                        <a:pt x="6731" y="139"/>
                      </a:lnTo>
                      <a:lnTo>
                        <a:pt x="4076" y="63"/>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1" name="object 315"/>
                <p:cNvSpPr/>
                <p:nvPr/>
              </p:nvSpPr>
              <p:spPr>
                <a:xfrm>
                  <a:off x="1155292" y="3911117"/>
                  <a:ext cx="39370" cy="8890"/>
                </a:xfrm>
                <a:custGeom>
                  <a:avLst/>
                  <a:gdLst/>
                  <a:ahLst/>
                  <a:cxnLst/>
                  <a:rect l="l" t="t" r="r" b="b"/>
                  <a:pathLst>
                    <a:path w="39369" h="8889">
                      <a:moveTo>
                        <a:pt x="0" y="8534"/>
                      </a:moveTo>
                      <a:lnTo>
                        <a:pt x="38849" y="8534"/>
                      </a:lnTo>
                      <a:lnTo>
                        <a:pt x="38849" y="0"/>
                      </a:lnTo>
                      <a:lnTo>
                        <a:pt x="0" y="0"/>
                      </a:lnTo>
                      <a:lnTo>
                        <a:pt x="0" y="8534"/>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object 316"/>
                <p:cNvSpPr/>
                <p:nvPr/>
              </p:nvSpPr>
              <p:spPr>
                <a:xfrm>
                  <a:off x="1178882" y="3911866"/>
                  <a:ext cx="24765" cy="635"/>
                </a:xfrm>
                <a:custGeom>
                  <a:avLst/>
                  <a:gdLst/>
                  <a:ahLst/>
                  <a:cxnLst/>
                  <a:rect l="l" t="t" r="r" b="b"/>
                  <a:pathLst>
                    <a:path w="24765" h="635">
                      <a:moveTo>
                        <a:pt x="0" y="0"/>
                      </a:moveTo>
                      <a:lnTo>
                        <a:pt x="18135" y="406"/>
                      </a:lnTo>
                      <a:lnTo>
                        <a:pt x="24434" y="41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object 317"/>
                <p:cNvSpPr/>
                <p:nvPr/>
              </p:nvSpPr>
              <p:spPr>
                <a:xfrm>
                  <a:off x="1187011" y="3904678"/>
                  <a:ext cx="16510" cy="635"/>
                </a:xfrm>
                <a:custGeom>
                  <a:avLst/>
                  <a:gdLst/>
                  <a:ahLst/>
                  <a:cxnLst/>
                  <a:rect l="l" t="t" r="r" b="b"/>
                  <a:pathLst>
                    <a:path w="16509" h="635">
                      <a:moveTo>
                        <a:pt x="0" y="0"/>
                      </a:moveTo>
                      <a:lnTo>
                        <a:pt x="2463" y="114"/>
                      </a:lnTo>
                      <a:lnTo>
                        <a:pt x="6261" y="215"/>
                      </a:lnTo>
                      <a:lnTo>
                        <a:pt x="11023" y="279"/>
                      </a:lnTo>
                      <a:lnTo>
                        <a:pt x="16306" y="27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object 318"/>
                <p:cNvSpPr/>
                <p:nvPr/>
              </p:nvSpPr>
              <p:spPr>
                <a:xfrm>
                  <a:off x="2193277" y="2887662"/>
                  <a:ext cx="635" cy="5080"/>
                </a:xfrm>
                <a:custGeom>
                  <a:avLst/>
                  <a:gdLst/>
                  <a:ahLst/>
                  <a:cxnLst/>
                  <a:rect l="l" t="t" r="r" b="b"/>
                  <a:pathLst>
                    <a:path w="635" h="5080">
                      <a:moveTo>
                        <a:pt x="0" y="4902"/>
                      </a:moveTo>
                      <a:lnTo>
                        <a:pt x="0" y="3987"/>
                      </a:lnTo>
                      <a:lnTo>
                        <a:pt x="50" y="3073"/>
                      </a:lnTo>
                      <a:lnTo>
                        <a:pt x="76" y="2247"/>
                      </a:lnTo>
                      <a:lnTo>
                        <a:pt x="127" y="1460"/>
                      </a:lnTo>
                      <a:lnTo>
                        <a:pt x="215" y="634"/>
                      </a:lnTo>
                      <a:lnTo>
                        <a:pt x="22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5" name="object 319"/>
                <p:cNvSpPr/>
                <p:nvPr/>
              </p:nvSpPr>
              <p:spPr>
                <a:xfrm>
                  <a:off x="2190851" y="3328136"/>
                  <a:ext cx="635" cy="578485"/>
                </a:xfrm>
                <a:custGeom>
                  <a:avLst/>
                  <a:gdLst/>
                  <a:ahLst/>
                  <a:cxnLst/>
                  <a:rect l="l" t="t" r="r" b="b"/>
                  <a:pathLst>
                    <a:path w="635" h="578485">
                      <a:moveTo>
                        <a:pt x="133" y="-4140"/>
                      </a:moveTo>
                      <a:lnTo>
                        <a:pt x="133" y="582460"/>
                      </a:lnTo>
                    </a:path>
                  </a:pathLst>
                </a:custGeom>
                <a:ln w="854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6" name="object 320"/>
                <p:cNvSpPr/>
                <p:nvPr/>
              </p:nvSpPr>
              <p:spPr>
                <a:xfrm>
                  <a:off x="2191131" y="3002102"/>
                  <a:ext cx="635" cy="326390"/>
                </a:xfrm>
                <a:custGeom>
                  <a:avLst/>
                  <a:gdLst/>
                  <a:ahLst/>
                  <a:cxnLst/>
                  <a:rect l="l" t="t" r="r" b="b"/>
                  <a:pathLst>
                    <a:path w="635" h="326389">
                      <a:moveTo>
                        <a:pt x="247" y="-4140"/>
                      </a:moveTo>
                      <a:lnTo>
                        <a:pt x="247" y="330174"/>
                      </a:lnTo>
                    </a:path>
                  </a:pathLst>
                </a:custGeom>
                <a:ln w="87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object 321"/>
                <p:cNvSpPr/>
                <p:nvPr/>
              </p:nvSpPr>
              <p:spPr>
                <a:xfrm>
                  <a:off x="2191613" y="2958134"/>
                  <a:ext cx="635" cy="44450"/>
                </a:xfrm>
                <a:custGeom>
                  <a:avLst/>
                  <a:gdLst/>
                  <a:ahLst/>
                  <a:cxnLst/>
                  <a:rect l="l" t="t" r="r" b="b"/>
                  <a:pathLst>
                    <a:path w="635" h="44450">
                      <a:moveTo>
                        <a:pt x="171" y="-4140"/>
                      </a:moveTo>
                      <a:lnTo>
                        <a:pt x="171" y="48107"/>
                      </a:lnTo>
                    </a:path>
                  </a:pathLst>
                </a:custGeom>
                <a:ln w="862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object 322"/>
                <p:cNvSpPr/>
                <p:nvPr/>
              </p:nvSpPr>
              <p:spPr>
                <a:xfrm>
                  <a:off x="2191969" y="2932722"/>
                  <a:ext cx="635" cy="26034"/>
                </a:xfrm>
                <a:custGeom>
                  <a:avLst/>
                  <a:gdLst/>
                  <a:ahLst/>
                  <a:cxnLst/>
                  <a:rect l="l" t="t" r="r" b="b"/>
                  <a:pathLst>
                    <a:path w="635" h="26035">
                      <a:moveTo>
                        <a:pt x="158" y="-4140"/>
                      </a:moveTo>
                      <a:lnTo>
                        <a:pt x="158" y="29552"/>
                      </a:lnTo>
                    </a:path>
                  </a:pathLst>
                </a:custGeom>
                <a:ln w="859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object 323"/>
                <p:cNvSpPr/>
                <p:nvPr/>
              </p:nvSpPr>
              <p:spPr>
                <a:xfrm>
                  <a:off x="2241143" y="2935185"/>
                  <a:ext cx="1270" cy="34290"/>
                </a:xfrm>
                <a:custGeom>
                  <a:avLst/>
                  <a:gdLst/>
                  <a:ahLst/>
                  <a:cxnLst/>
                  <a:rect l="l" t="t" r="r" b="b"/>
                  <a:pathLst>
                    <a:path w="1269" h="34289">
                      <a:moveTo>
                        <a:pt x="927" y="4038"/>
                      </a:moveTo>
                      <a:lnTo>
                        <a:pt x="596" y="11391"/>
                      </a:lnTo>
                      <a:lnTo>
                        <a:pt x="279" y="21488"/>
                      </a:lnTo>
                      <a:lnTo>
                        <a:pt x="0" y="34099"/>
                      </a:lnTo>
                    </a:path>
                    <a:path w="1269" h="34289">
                      <a:moveTo>
                        <a:pt x="927" y="4038"/>
                      </a:moveTo>
                      <a:lnTo>
                        <a:pt x="1016" y="2603"/>
                      </a:lnTo>
                      <a:lnTo>
                        <a:pt x="1092" y="1257"/>
                      </a:lnTo>
                      <a:lnTo>
                        <a:pt x="1181"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object 324"/>
                <p:cNvSpPr/>
                <p:nvPr/>
              </p:nvSpPr>
              <p:spPr>
                <a:xfrm>
                  <a:off x="2242324" y="2933611"/>
                  <a:ext cx="635" cy="1905"/>
                </a:xfrm>
                <a:custGeom>
                  <a:avLst/>
                  <a:gdLst/>
                  <a:ahLst/>
                  <a:cxnLst/>
                  <a:rect l="l" t="t" r="r" b="b"/>
                  <a:pathLst>
                    <a:path w="635" h="1905">
                      <a:moveTo>
                        <a:pt x="-4140" y="787"/>
                      </a:moveTo>
                      <a:lnTo>
                        <a:pt x="4267" y="787"/>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object 325"/>
                <p:cNvSpPr/>
                <p:nvPr/>
              </p:nvSpPr>
              <p:spPr>
                <a:xfrm>
                  <a:off x="2242451" y="2930652"/>
                  <a:ext cx="635" cy="3175"/>
                </a:xfrm>
                <a:custGeom>
                  <a:avLst/>
                  <a:gdLst/>
                  <a:ahLst/>
                  <a:cxnLst/>
                  <a:rect l="l" t="t" r="r" b="b"/>
                  <a:pathLst>
                    <a:path w="635" h="3175">
                      <a:moveTo>
                        <a:pt x="254" y="0"/>
                      </a:moveTo>
                      <a:lnTo>
                        <a:pt x="0" y="2959"/>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92" name="object 326"/>
                <p:cNvPicPr/>
                <p:nvPr/>
              </p:nvPicPr>
              <p:blipFill>
                <a:blip r:embed="rId17" cstate="print"/>
                <a:stretch>
                  <a:fillRect/>
                </a:stretch>
              </p:blipFill>
              <p:spPr>
                <a:xfrm>
                  <a:off x="2186711" y="3853446"/>
                  <a:ext cx="70827" cy="70802"/>
                </a:xfrm>
                <a:prstGeom prst="rect">
                  <a:avLst/>
                </a:prstGeom>
              </p:spPr>
            </p:pic>
            <p:sp>
              <p:nvSpPr>
                <p:cNvPr id="393" name="object 327"/>
                <p:cNvSpPr/>
                <p:nvPr/>
              </p:nvSpPr>
              <p:spPr>
                <a:xfrm>
                  <a:off x="2251735" y="3389820"/>
                  <a:ext cx="635" cy="36830"/>
                </a:xfrm>
                <a:custGeom>
                  <a:avLst/>
                  <a:gdLst/>
                  <a:ahLst/>
                  <a:cxnLst/>
                  <a:rect l="l" t="t" r="r" b="b"/>
                  <a:pathLst>
                    <a:path w="635" h="36829">
                      <a:moveTo>
                        <a:pt x="635" y="36652"/>
                      </a:moveTo>
                      <a:lnTo>
                        <a:pt x="25" y="9550"/>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object 328"/>
                <p:cNvSpPr/>
                <p:nvPr/>
              </p:nvSpPr>
              <p:spPr>
                <a:xfrm>
                  <a:off x="2252370" y="3353168"/>
                  <a:ext cx="635" cy="36830"/>
                </a:xfrm>
                <a:custGeom>
                  <a:avLst/>
                  <a:gdLst/>
                  <a:ahLst/>
                  <a:cxnLst/>
                  <a:rect l="l" t="t" r="r" b="b"/>
                  <a:pathLst>
                    <a:path w="635" h="36829">
                      <a:moveTo>
                        <a:pt x="0" y="0"/>
                      </a:moveTo>
                      <a:lnTo>
                        <a:pt x="609" y="27101"/>
                      </a:lnTo>
                      <a:lnTo>
                        <a:pt x="635" y="3665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object 329"/>
                <p:cNvSpPr/>
                <p:nvPr/>
              </p:nvSpPr>
              <p:spPr>
                <a:xfrm>
                  <a:off x="2253386" y="2908401"/>
                  <a:ext cx="0" cy="963294"/>
                </a:xfrm>
                <a:custGeom>
                  <a:avLst/>
                  <a:gdLst/>
                  <a:ahLst/>
                  <a:cxnLst/>
                  <a:rect l="l" t="t" r="r" b="b"/>
                  <a:pathLst>
                    <a:path h="963295">
                      <a:moveTo>
                        <a:pt x="0" y="0"/>
                      </a:moveTo>
                      <a:lnTo>
                        <a:pt x="0" y="96285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object 330"/>
                <p:cNvSpPr/>
                <p:nvPr/>
              </p:nvSpPr>
              <p:spPr>
                <a:xfrm>
                  <a:off x="2239721" y="3330714"/>
                  <a:ext cx="635" cy="527050"/>
                </a:xfrm>
                <a:custGeom>
                  <a:avLst/>
                  <a:gdLst/>
                  <a:ahLst/>
                  <a:cxnLst/>
                  <a:rect l="l" t="t" r="r" b="b"/>
                  <a:pathLst>
                    <a:path w="635" h="527050">
                      <a:moveTo>
                        <a:pt x="133" y="-4140"/>
                      </a:moveTo>
                      <a:lnTo>
                        <a:pt x="133" y="530999"/>
                      </a:lnTo>
                    </a:path>
                  </a:pathLst>
                </a:custGeom>
                <a:ln w="854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object 331"/>
                <p:cNvSpPr/>
                <p:nvPr/>
              </p:nvSpPr>
              <p:spPr>
                <a:xfrm>
                  <a:off x="2251735" y="3353168"/>
                  <a:ext cx="635" cy="36830"/>
                </a:xfrm>
                <a:custGeom>
                  <a:avLst/>
                  <a:gdLst/>
                  <a:ahLst/>
                  <a:cxnLst/>
                  <a:rect l="l" t="t" r="r" b="b"/>
                  <a:pathLst>
                    <a:path w="635" h="36829">
                      <a:moveTo>
                        <a:pt x="0" y="36652"/>
                      </a:moveTo>
                      <a:lnTo>
                        <a:pt x="469" y="1269"/>
                      </a:lnTo>
                      <a:lnTo>
                        <a:pt x="635"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object 332"/>
                <p:cNvSpPr/>
                <p:nvPr/>
              </p:nvSpPr>
              <p:spPr>
                <a:xfrm>
                  <a:off x="2252370" y="3389820"/>
                  <a:ext cx="1270" cy="36830"/>
                </a:xfrm>
                <a:custGeom>
                  <a:avLst/>
                  <a:gdLst/>
                  <a:ahLst/>
                  <a:cxnLst/>
                  <a:rect l="l" t="t" r="r" b="b"/>
                  <a:pathLst>
                    <a:path w="1269" h="36829">
                      <a:moveTo>
                        <a:pt x="647" y="0"/>
                      </a:moveTo>
                      <a:lnTo>
                        <a:pt x="177" y="35382"/>
                      </a:lnTo>
                      <a:lnTo>
                        <a:pt x="0" y="36664"/>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bject 333"/>
                <p:cNvSpPr/>
                <p:nvPr/>
              </p:nvSpPr>
              <p:spPr>
                <a:xfrm>
                  <a:off x="2239987" y="3021330"/>
                  <a:ext cx="635" cy="309880"/>
                </a:xfrm>
                <a:custGeom>
                  <a:avLst/>
                  <a:gdLst/>
                  <a:ahLst/>
                  <a:cxnLst/>
                  <a:rect l="l" t="t" r="r" b="b"/>
                  <a:pathLst>
                    <a:path w="635" h="309879">
                      <a:moveTo>
                        <a:pt x="247" y="-4140"/>
                      </a:moveTo>
                      <a:lnTo>
                        <a:pt x="247" y="313524"/>
                      </a:lnTo>
                    </a:path>
                  </a:pathLst>
                </a:custGeom>
                <a:ln w="87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bject 334"/>
                <p:cNvSpPr/>
                <p:nvPr/>
              </p:nvSpPr>
              <p:spPr>
                <a:xfrm>
                  <a:off x="2240483" y="2988348"/>
                  <a:ext cx="635" cy="33020"/>
                </a:xfrm>
                <a:custGeom>
                  <a:avLst/>
                  <a:gdLst/>
                  <a:ahLst/>
                  <a:cxnLst/>
                  <a:rect l="l" t="t" r="r" b="b"/>
                  <a:pathLst>
                    <a:path w="635" h="33019">
                      <a:moveTo>
                        <a:pt x="171" y="-4140"/>
                      </a:moveTo>
                      <a:lnTo>
                        <a:pt x="171" y="37122"/>
                      </a:lnTo>
                    </a:path>
                  </a:pathLst>
                </a:custGeom>
                <a:ln w="862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bject 335"/>
                <p:cNvSpPr/>
                <p:nvPr/>
              </p:nvSpPr>
              <p:spPr>
                <a:xfrm>
                  <a:off x="2240826" y="2969285"/>
                  <a:ext cx="635" cy="19685"/>
                </a:xfrm>
                <a:custGeom>
                  <a:avLst/>
                  <a:gdLst/>
                  <a:ahLst/>
                  <a:cxnLst/>
                  <a:rect l="l" t="t" r="r" b="b"/>
                  <a:pathLst>
                    <a:path w="635" h="19685">
                      <a:moveTo>
                        <a:pt x="158" y="-4140"/>
                      </a:moveTo>
                      <a:lnTo>
                        <a:pt x="158" y="23202"/>
                      </a:lnTo>
                    </a:path>
                  </a:pathLst>
                </a:custGeom>
                <a:ln w="859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bject 336"/>
                <p:cNvSpPr/>
                <p:nvPr/>
              </p:nvSpPr>
              <p:spPr>
                <a:xfrm>
                  <a:off x="2012835" y="3919042"/>
                  <a:ext cx="1270" cy="1270"/>
                </a:xfrm>
                <a:custGeom>
                  <a:avLst/>
                  <a:gdLst/>
                  <a:ahLst/>
                  <a:cxnLst/>
                  <a:rect l="l" t="t" r="r" b="b"/>
                  <a:pathLst>
                    <a:path w="1269" h="1270">
                      <a:moveTo>
                        <a:pt x="1066" y="0"/>
                      </a:moveTo>
                      <a:lnTo>
                        <a:pt x="0" y="1066"/>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3" name="object 337"/>
                <p:cNvPicPr/>
                <p:nvPr/>
              </p:nvPicPr>
              <p:blipFill>
                <a:blip r:embed="rId18" cstate="print"/>
                <a:stretch>
                  <a:fillRect/>
                </a:stretch>
              </p:blipFill>
              <p:spPr>
                <a:xfrm>
                  <a:off x="2191753" y="2855379"/>
                  <a:ext cx="65773" cy="65773"/>
                </a:xfrm>
                <a:prstGeom prst="rect">
                  <a:avLst/>
                </a:prstGeom>
              </p:spPr>
            </p:pic>
            <p:pic>
              <p:nvPicPr>
                <p:cNvPr id="404" name="object 338"/>
                <p:cNvPicPr/>
                <p:nvPr/>
              </p:nvPicPr>
              <p:blipFill>
                <a:blip r:embed="rId19" cstate="print"/>
                <a:stretch>
                  <a:fillRect/>
                </a:stretch>
              </p:blipFill>
              <p:spPr>
                <a:xfrm>
                  <a:off x="1662747" y="3630066"/>
                  <a:ext cx="101142" cy="130454"/>
                </a:xfrm>
                <a:prstGeom prst="rect">
                  <a:avLst/>
                </a:prstGeom>
              </p:spPr>
            </p:pic>
            <p:sp>
              <p:nvSpPr>
                <p:cNvPr id="405" name="object 339"/>
                <p:cNvSpPr/>
                <p:nvPr/>
              </p:nvSpPr>
              <p:spPr>
                <a:xfrm>
                  <a:off x="2082317" y="3731945"/>
                  <a:ext cx="24765" cy="24765"/>
                </a:xfrm>
                <a:custGeom>
                  <a:avLst/>
                  <a:gdLst/>
                  <a:ahLst/>
                  <a:cxnLst/>
                  <a:rect l="l" t="t" r="r" b="b"/>
                  <a:pathLst>
                    <a:path w="24764" h="24764">
                      <a:moveTo>
                        <a:pt x="0" y="24434"/>
                      </a:moveTo>
                      <a:lnTo>
                        <a:pt x="9515" y="22515"/>
                      </a:lnTo>
                      <a:lnTo>
                        <a:pt x="17286" y="17279"/>
                      </a:lnTo>
                      <a:lnTo>
                        <a:pt x="22526" y="9513"/>
                      </a:lnTo>
                      <a:lnTo>
                        <a:pt x="24447"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object 340"/>
                <p:cNvSpPr/>
                <p:nvPr/>
              </p:nvSpPr>
              <p:spPr>
                <a:xfrm>
                  <a:off x="2082317" y="3634206"/>
                  <a:ext cx="24765" cy="24765"/>
                </a:xfrm>
                <a:custGeom>
                  <a:avLst/>
                  <a:gdLst/>
                  <a:ahLst/>
                  <a:cxnLst/>
                  <a:rect l="l" t="t" r="r" b="b"/>
                  <a:pathLst>
                    <a:path w="24764" h="24764">
                      <a:moveTo>
                        <a:pt x="24447" y="24434"/>
                      </a:moveTo>
                      <a:lnTo>
                        <a:pt x="22526" y="14921"/>
                      </a:lnTo>
                      <a:lnTo>
                        <a:pt x="17286" y="7154"/>
                      </a:lnTo>
                      <a:lnTo>
                        <a:pt x="9515" y="1919"/>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object 341"/>
              <p:cNvGrpSpPr/>
              <p:nvPr/>
            </p:nvGrpSpPr>
            <p:grpSpPr>
              <a:xfrm>
                <a:off x="2369667" y="2855391"/>
                <a:ext cx="888365" cy="1069340"/>
                <a:chOff x="2369667" y="2855391"/>
                <a:chExt cx="888365" cy="1069340"/>
              </a:xfrm>
            </p:grpSpPr>
            <p:sp>
              <p:nvSpPr>
                <p:cNvPr id="87" name="object 342"/>
                <p:cNvSpPr/>
                <p:nvPr/>
              </p:nvSpPr>
              <p:spPr>
                <a:xfrm>
                  <a:off x="2373807" y="2859532"/>
                  <a:ext cx="494030" cy="8890"/>
                </a:xfrm>
                <a:custGeom>
                  <a:avLst/>
                  <a:gdLst/>
                  <a:ahLst/>
                  <a:cxnLst/>
                  <a:rect l="l" t="t" r="r" b="b"/>
                  <a:pathLst>
                    <a:path w="494030" h="8889">
                      <a:moveTo>
                        <a:pt x="0" y="0"/>
                      </a:moveTo>
                      <a:lnTo>
                        <a:pt x="493687" y="861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88" name="object 343"/>
                <p:cNvPicPr/>
                <p:nvPr/>
              </p:nvPicPr>
              <p:blipFill>
                <a:blip r:embed="rId20" cstate="print"/>
                <a:stretch>
                  <a:fillRect/>
                </a:stretch>
              </p:blipFill>
              <p:spPr>
                <a:xfrm>
                  <a:off x="2863354" y="2864002"/>
                  <a:ext cx="283717" cy="114833"/>
                </a:xfrm>
                <a:prstGeom prst="rect">
                  <a:avLst/>
                </a:prstGeom>
              </p:spPr>
            </p:pic>
            <p:sp>
              <p:nvSpPr>
                <p:cNvPr id="89" name="object 344"/>
                <p:cNvSpPr/>
                <p:nvPr/>
              </p:nvSpPr>
              <p:spPr>
                <a:xfrm>
                  <a:off x="2373807" y="2908401"/>
                  <a:ext cx="494030" cy="8890"/>
                </a:xfrm>
                <a:custGeom>
                  <a:avLst/>
                  <a:gdLst/>
                  <a:ahLst/>
                  <a:cxnLst/>
                  <a:rect l="l" t="t" r="r" b="b"/>
                  <a:pathLst>
                    <a:path w="494030" h="8889">
                      <a:moveTo>
                        <a:pt x="493687" y="861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object 345"/>
                <p:cNvSpPr/>
                <p:nvPr/>
              </p:nvSpPr>
              <p:spPr>
                <a:xfrm>
                  <a:off x="2867494" y="2917012"/>
                  <a:ext cx="144780" cy="19685"/>
                </a:xfrm>
                <a:custGeom>
                  <a:avLst/>
                  <a:gdLst/>
                  <a:ahLst/>
                  <a:cxnLst/>
                  <a:rect l="l" t="t" r="r" b="b"/>
                  <a:pathLst>
                    <a:path w="144780" h="19685">
                      <a:moveTo>
                        <a:pt x="144665" y="19367"/>
                      </a:moveTo>
                      <a:lnTo>
                        <a:pt x="93611" y="8953"/>
                      </a:lnTo>
                      <a:lnTo>
                        <a:pt x="45313" y="2565"/>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object 346"/>
                <p:cNvSpPr/>
                <p:nvPr/>
              </p:nvSpPr>
              <p:spPr>
                <a:xfrm>
                  <a:off x="3142919" y="2974708"/>
                  <a:ext cx="635" cy="1270"/>
                </a:xfrm>
                <a:custGeom>
                  <a:avLst/>
                  <a:gdLst/>
                  <a:ahLst/>
                  <a:cxnLst/>
                  <a:rect l="l" t="t" r="r" b="b"/>
                  <a:pathLst>
                    <a:path w="635" h="1269">
                      <a:moveTo>
                        <a:pt x="622" y="99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object 347"/>
                <p:cNvSpPr/>
                <p:nvPr/>
              </p:nvSpPr>
              <p:spPr>
                <a:xfrm>
                  <a:off x="3143542" y="2975699"/>
                  <a:ext cx="635" cy="1270"/>
                </a:xfrm>
                <a:custGeom>
                  <a:avLst/>
                  <a:gdLst/>
                  <a:ahLst/>
                  <a:cxnLst/>
                  <a:rect l="l" t="t" r="r" b="b"/>
                  <a:pathLst>
                    <a:path w="635" h="1269">
                      <a:moveTo>
                        <a:pt x="609" y="99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object 348"/>
                <p:cNvSpPr/>
                <p:nvPr/>
              </p:nvSpPr>
              <p:spPr>
                <a:xfrm>
                  <a:off x="3144164" y="2976702"/>
                  <a:ext cx="635" cy="1270"/>
                </a:xfrm>
                <a:custGeom>
                  <a:avLst/>
                  <a:gdLst/>
                  <a:ahLst/>
                  <a:cxnLst/>
                  <a:rect l="l" t="t" r="r" b="b"/>
                  <a:pathLst>
                    <a:path w="635" h="1269">
                      <a:moveTo>
                        <a:pt x="596" y="99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bject 349"/>
                <p:cNvSpPr/>
                <p:nvPr/>
              </p:nvSpPr>
              <p:spPr>
                <a:xfrm>
                  <a:off x="3144761" y="2977692"/>
                  <a:ext cx="635" cy="1270"/>
                </a:xfrm>
                <a:custGeom>
                  <a:avLst/>
                  <a:gdLst/>
                  <a:ahLst/>
                  <a:cxnLst/>
                  <a:rect l="l" t="t" r="r" b="b"/>
                  <a:pathLst>
                    <a:path w="635" h="1269">
                      <a:moveTo>
                        <a:pt x="584" y="99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object 350"/>
                <p:cNvSpPr/>
                <p:nvPr/>
              </p:nvSpPr>
              <p:spPr>
                <a:xfrm>
                  <a:off x="3145345" y="2978683"/>
                  <a:ext cx="635" cy="1270"/>
                </a:xfrm>
                <a:custGeom>
                  <a:avLst/>
                  <a:gdLst/>
                  <a:ahLst/>
                  <a:cxnLst/>
                  <a:rect l="l" t="t" r="r" b="b"/>
                  <a:pathLst>
                    <a:path w="635" h="1269">
                      <a:moveTo>
                        <a:pt x="584" y="977"/>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object 351"/>
                <p:cNvSpPr/>
                <p:nvPr/>
              </p:nvSpPr>
              <p:spPr>
                <a:xfrm>
                  <a:off x="3145929" y="2979674"/>
                  <a:ext cx="635" cy="1270"/>
                </a:xfrm>
                <a:custGeom>
                  <a:avLst/>
                  <a:gdLst/>
                  <a:ahLst/>
                  <a:cxnLst/>
                  <a:rect l="l" t="t" r="r" b="b"/>
                  <a:pathLst>
                    <a:path w="635" h="1269">
                      <a:moveTo>
                        <a:pt x="571" y="977"/>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object 352"/>
                <p:cNvSpPr/>
                <p:nvPr/>
              </p:nvSpPr>
              <p:spPr>
                <a:xfrm>
                  <a:off x="3146501" y="2980652"/>
                  <a:ext cx="635" cy="1270"/>
                </a:xfrm>
                <a:custGeom>
                  <a:avLst/>
                  <a:gdLst/>
                  <a:ahLst/>
                  <a:cxnLst/>
                  <a:rect l="l" t="t" r="r" b="b"/>
                  <a:pathLst>
                    <a:path w="635" h="1269">
                      <a:moveTo>
                        <a:pt x="571" y="990"/>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object 353"/>
                <p:cNvSpPr/>
                <p:nvPr/>
              </p:nvSpPr>
              <p:spPr>
                <a:xfrm>
                  <a:off x="3142805" y="2974505"/>
                  <a:ext cx="4445" cy="6985"/>
                </a:xfrm>
                <a:custGeom>
                  <a:avLst/>
                  <a:gdLst/>
                  <a:ahLst/>
                  <a:cxnLst/>
                  <a:rect l="l" t="t" r="r" b="b"/>
                  <a:pathLst>
                    <a:path w="4444" h="6985">
                      <a:moveTo>
                        <a:pt x="3937" y="698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object 354"/>
                <p:cNvSpPr/>
                <p:nvPr/>
              </p:nvSpPr>
              <p:spPr>
                <a:xfrm>
                  <a:off x="3147072" y="2981642"/>
                  <a:ext cx="635" cy="1270"/>
                </a:xfrm>
                <a:custGeom>
                  <a:avLst/>
                  <a:gdLst/>
                  <a:ahLst/>
                  <a:cxnLst/>
                  <a:rect l="l" t="t" r="r" b="b"/>
                  <a:pathLst>
                    <a:path w="635" h="1269">
                      <a:moveTo>
                        <a:pt x="546" y="96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object 355"/>
                <p:cNvSpPr/>
                <p:nvPr/>
              </p:nvSpPr>
              <p:spPr>
                <a:xfrm>
                  <a:off x="3147618" y="2982620"/>
                  <a:ext cx="635" cy="1270"/>
                </a:xfrm>
                <a:custGeom>
                  <a:avLst/>
                  <a:gdLst/>
                  <a:ahLst/>
                  <a:cxnLst/>
                  <a:rect l="l" t="t" r="r" b="b"/>
                  <a:pathLst>
                    <a:path w="635" h="1269">
                      <a:moveTo>
                        <a:pt x="546" y="977"/>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object 356"/>
                <p:cNvSpPr/>
                <p:nvPr/>
              </p:nvSpPr>
              <p:spPr>
                <a:xfrm>
                  <a:off x="3148152" y="2983598"/>
                  <a:ext cx="635" cy="1270"/>
                </a:xfrm>
                <a:custGeom>
                  <a:avLst/>
                  <a:gdLst/>
                  <a:ahLst/>
                  <a:cxnLst/>
                  <a:rect l="l" t="t" r="r" b="b"/>
                  <a:pathLst>
                    <a:path w="635" h="1269">
                      <a:moveTo>
                        <a:pt x="533" y="96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object 357"/>
                <p:cNvSpPr/>
                <p:nvPr/>
              </p:nvSpPr>
              <p:spPr>
                <a:xfrm>
                  <a:off x="3148685" y="2984563"/>
                  <a:ext cx="635" cy="1270"/>
                </a:xfrm>
                <a:custGeom>
                  <a:avLst/>
                  <a:gdLst/>
                  <a:ahLst/>
                  <a:cxnLst/>
                  <a:rect l="l" t="t" r="r" b="b"/>
                  <a:pathLst>
                    <a:path w="635" h="1269">
                      <a:moveTo>
                        <a:pt x="533" y="96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bject 358"/>
                <p:cNvSpPr/>
                <p:nvPr/>
              </p:nvSpPr>
              <p:spPr>
                <a:xfrm>
                  <a:off x="3149206" y="2985528"/>
                  <a:ext cx="635" cy="1270"/>
                </a:xfrm>
                <a:custGeom>
                  <a:avLst/>
                  <a:gdLst/>
                  <a:ahLst/>
                  <a:cxnLst/>
                  <a:rect l="l" t="t" r="r" b="b"/>
                  <a:pathLst>
                    <a:path w="635" h="1269">
                      <a:moveTo>
                        <a:pt x="520" y="96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object 359"/>
                <p:cNvSpPr/>
                <p:nvPr/>
              </p:nvSpPr>
              <p:spPr>
                <a:xfrm>
                  <a:off x="3149739" y="2986506"/>
                  <a:ext cx="635" cy="1270"/>
                </a:xfrm>
                <a:custGeom>
                  <a:avLst/>
                  <a:gdLst/>
                  <a:ahLst/>
                  <a:cxnLst/>
                  <a:rect l="l" t="t" r="r" b="b"/>
                  <a:pathLst>
                    <a:path w="635" h="1269">
                      <a:moveTo>
                        <a:pt x="507" y="952"/>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object 360"/>
                <p:cNvSpPr/>
                <p:nvPr/>
              </p:nvSpPr>
              <p:spPr>
                <a:xfrm>
                  <a:off x="3150234" y="2987471"/>
                  <a:ext cx="635" cy="1270"/>
                </a:xfrm>
                <a:custGeom>
                  <a:avLst/>
                  <a:gdLst/>
                  <a:ahLst/>
                  <a:cxnLst/>
                  <a:rect l="l" t="t" r="r" b="b"/>
                  <a:pathLst>
                    <a:path w="635" h="1269">
                      <a:moveTo>
                        <a:pt x="495" y="952"/>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object 361"/>
                <p:cNvSpPr/>
                <p:nvPr/>
              </p:nvSpPr>
              <p:spPr>
                <a:xfrm>
                  <a:off x="3150730" y="2988424"/>
                  <a:ext cx="635" cy="1270"/>
                </a:xfrm>
                <a:custGeom>
                  <a:avLst/>
                  <a:gdLst/>
                  <a:ahLst/>
                  <a:cxnLst/>
                  <a:rect l="l" t="t" r="r" b="b"/>
                  <a:pathLst>
                    <a:path w="635" h="1269">
                      <a:moveTo>
                        <a:pt x="495" y="952"/>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object 362"/>
                <p:cNvSpPr/>
                <p:nvPr/>
              </p:nvSpPr>
              <p:spPr>
                <a:xfrm>
                  <a:off x="3151225" y="2989376"/>
                  <a:ext cx="635" cy="1270"/>
                </a:xfrm>
                <a:custGeom>
                  <a:avLst/>
                  <a:gdLst/>
                  <a:ahLst/>
                  <a:cxnLst/>
                  <a:rect l="l" t="t" r="r" b="b"/>
                  <a:pathLst>
                    <a:path w="635" h="1269">
                      <a:moveTo>
                        <a:pt x="469" y="952"/>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363"/>
                <p:cNvSpPr/>
                <p:nvPr/>
              </p:nvSpPr>
              <p:spPr>
                <a:xfrm>
                  <a:off x="3151695" y="2990316"/>
                  <a:ext cx="635" cy="1270"/>
                </a:xfrm>
                <a:custGeom>
                  <a:avLst/>
                  <a:gdLst/>
                  <a:ahLst/>
                  <a:cxnLst/>
                  <a:rect l="l" t="t" r="r" b="b"/>
                  <a:pathLst>
                    <a:path w="635" h="1269">
                      <a:moveTo>
                        <a:pt x="469" y="952"/>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364"/>
                <p:cNvSpPr/>
                <p:nvPr/>
              </p:nvSpPr>
              <p:spPr>
                <a:xfrm>
                  <a:off x="3152178" y="2991269"/>
                  <a:ext cx="635" cy="1270"/>
                </a:xfrm>
                <a:custGeom>
                  <a:avLst/>
                  <a:gdLst/>
                  <a:ahLst/>
                  <a:cxnLst/>
                  <a:rect l="l" t="t" r="r" b="b"/>
                  <a:pathLst>
                    <a:path w="635" h="1269">
                      <a:moveTo>
                        <a:pt x="457" y="93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365"/>
                <p:cNvSpPr/>
                <p:nvPr/>
              </p:nvSpPr>
              <p:spPr>
                <a:xfrm>
                  <a:off x="3152635" y="2992209"/>
                  <a:ext cx="635" cy="1270"/>
                </a:xfrm>
                <a:custGeom>
                  <a:avLst/>
                  <a:gdLst/>
                  <a:ahLst/>
                  <a:cxnLst/>
                  <a:rect l="l" t="t" r="r" b="b"/>
                  <a:pathLst>
                    <a:path w="635" h="1269">
                      <a:moveTo>
                        <a:pt x="457" y="93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366"/>
                <p:cNvSpPr/>
                <p:nvPr/>
              </p:nvSpPr>
              <p:spPr>
                <a:xfrm>
                  <a:off x="3153092" y="2993148"/>
                  <a:ext cx="635" cy="1270"/>
                </a:xfrm>
                <a:custGeom>
                  <a:avLst/>
                  <a:gdLst/>
                  <a:ahLst/>
                  <a:cxnLst/>
                  <a:rect l="l" t="t" r="r" b="b"/>
                  <a:pathLst>
                    <a:path w="635" h="1269">
                      <a:moveTo>
                        <a:pt x="444" y="93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367"/>
                <p:cNvSpPr/>
                <p:nvPr/>
              </p:nvSpPr>
              <p:spPr>
                <a:xfrm>
                  <a:off x="3153536" y="2994088"/>
                  <a:ext cx="635" cy="1270"/>
                </a:xfrm>
                <a:custGeom>
                  <a:avLst/>
                  <a:gdLst/>
                  <a:ahLst/>
                  <a:cxnLst/>
                  <a:rect l="l" t="t" r="r" b="b"/>
                  <a:pathLst>
                    <a:path w="635" h="1269">
                      <a:moveTo>
                        <a:pt x="431" y="927"/>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368"/>
                <p:cNvSpPr/>
                <p:nvPr/>
              </p:nvSpPr>
              <p:spPr>
                <a:xfrm>
                  <a:off x="3153968" y="2995015"/>
                  <a:ext cx="635" cy="1270"/>
                </a:xfrm>
                <a:custGeom>
                  <a:avLst/>
                  <a:gdLst/>
                  <a:ahLst/>
                  <a:cxnLst/>
                  <a:rect l="l" t="t" r="r" b="b"/>
                  <a:pathLst>
                    <a:path w="635" h="1269">
                      <a:moveTo>
                        <a:pt x="431" y="927"/>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369"/>
                <p:cNvSpPr/>
                <p:nvPr/>
              </p:nvSpPr>
              <p:spPr>
                <a:xfrm>
                  <a:off x="3151454" y="2990164"/>
                  <a:ext cx="5715" cy="11430"/>
                </a:xfrm>
                <a:custGeom>
                  <a:avLst/>
                  <a:gdLst/>
                  <a:ahLst/>
                  <a:cxnLst/>
                  <a:rect l="l" t="t" r="r" b="b"/>
                  <a:pathLst>
                    <a:path w="5714" h="11430">
                      <a:moveTo>
                        <a:pt x="5181" y="10985"/>
                      </a:moveTo>
                      <a:lnTo>
                        <a:pt x="2044" y="4127"/>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370"/>
                <p:cNvSpPr/>
                <p:nvPr/>
              </p:nvSpPr>
              <p:spPr>
                <a:xfrm>
                  <a:off x="3154413" y="2995955"/>
                  <a:ext cx="635" cy="1270"/>
                </a:xfrm>
                <a:custGeom>
                  <a:avLst/>
                  <a:gdLst/>
                  <a:ahLst/>
                  <a:cxnLst/>
                  <a:rect l="l" t="t" r="r" b="b"/>
                  <a:pathLst>
                    <a:path w="635" h="1269">
                      <a:moveTo>
                        <a:pt x="406" y="91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371"/>
                <p:cNvSpPr/>
                <p:nvPr/>
              </p:nvSpPr>
              <p:spPr>
                <a:xfrm>
                  <a:off x="3154819" y="2996869"/>
                  <a:ext cx="635" cy="1270"/>
                </a:xfrm>
                <a:custGeom>
                  <a:avLst/>
                  <a:gdLst/>
                  <a:ahLst/>
                  <a:cxnLst/>
                  <a:rect l="l" t="t" r="r" b="b"/>
                  <a:pathLst>
                    <a:path w="635" h="1269">
                      <a:moveTo>
                        <a:pt x="419" y="91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372"/>
                <p:cNvSpPr/>
                <p:nvPr/>
              </p:nvSpPr>
              <p:spPr>
                <a:xfrm>
                  <a:off x="3155226" y="2997784"/>
                  <a:ext cx="635" cy="1270"/>
                </a:xfrm>
                <a:custGeom>
                  <a:avLst/>
                  <a:gdLst/>
                  <a:ahLst/>
                  <a:cxnLst/>
                  <a:rect l="l" t="t" r="r" b="b"/>
                  <a:pathLst>
                    <a:path w="635" h="1269">
                      <a:moveTo>
                        <a:pt x="406" y="914"/>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373"/>
                <p:cNvSpPr/>
                <p:nvPr/>
              </p:nvSpPr>
              <p:spPr>
                <a:xfrm>
                  <a:off x="3155632" y="2998698"/>
                  <a:ext cx="635" cy="1270"/>
                </a:xfrm>
                <a:custGeom>
                  <a:avLst/>
                  <a:gdLst/>
                  <a:ahLst/>
                  <a:cxnLst/>
                  <a:rect l="l" t="t" r="r" b="b"/>
                  <a:pathLst>
                    <a:path w="635" h="1269">
                      <a:moveTo>
                        <a:pt x="406" y="901"/>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374"/>
                <p:cNvSpPr/>
                <p:nvPr/>
              </p:nvSpPr>
              <p:spPr>
                <a:xfrm>
                  <a:off x="3156038" y="2999600"/>
                  <a:ext cx="635" cy="1270"/>
                </a:xfrm>
                <a:custGeom>
                  <a:avLst/>
                  <a:gdLst/>
                  <a:ahLst/>
                  <a:cxnLst/>
                  <a:rect l="l" t="t" r="r" b="b"/>
                  <a:pathLst>
                    <a:path w="635" h="1269">
                      <a:moveTo>
                        <a:pt x="393" y="901"/>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bject 375"/>
                <p:cNvSpPr/>
                <p:nvPr/>
              </p:nvSpPr>
              <p:spPr>
                <a:xfrm>
                  <a:off x="3156432" y="3000502"/>
                  <a:ext cx="635" cy="1270"/>
                </a:xfrm>
                <a:custGeom>
                  <a:avLst/>
                  <a:gdLst/>
                  <a:ahLst/>
                  <a:cxnLst/>
                  <a:rect l="l" t="t" r="r" b="b"/>
                  <a:pathLst>
                    <a:path w="635" h="1269">
                      <a:moveTo>
                        <a:pt x="381" y="901"/>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bject 376"/>
                <p:cNvSpPr/>
                <p:nvPr/>
              </p:nvSpPr>
              <p:spPr>
                <a:xfrm>
                  <a:off x="3156813" y="3001403"/>
                  <a:ext cx="635" cy="1270"/>
                </a:xfrm>
                <a:custGeom>
                  <a:avLst/>
                  <a:gdLst/>
                  <a:ahLst/>
                  <a:cxnLst/>
                  <a:rect l="l" t="t" r="r" b="b"/>
                  <a:pathLst>
                    <a:path w="635" h="1269">
                      <a:moveTo>
                        <a:pt x="381" y="88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377"/>
                <p:cNvSpPr/>
                <p:nvPr/>
              </p:nvSpPr>
              <p:spPr>
                <a:xfrm>
                  <a:off x="3157181" y="3002292"/>
                  <a:ext cx="635" cy="1270"/>
                </a:xfrm>
                <a:custGeom>
                  <a:avLst/>
                  <a:gdLst/>
                  <a:ahLst/>
                  <a:cxnLst/>
                  <a:rect l="l" t="t" r="r" b="b"/>
                  <a:pathLst>
                    <a:path w="635" h="1269">
                      <a:moveTo>
                        <a:pt x="368" y="88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378"/>
                <p:cNvSpPr/>
                <p:nvPr/>
              </p:nvSpPr>
              <p:spPr>
                <a:xfrm>
                  <a:off x="3157550" y="3003181"/>
                  <a:ext cx="635" cy="1270"/>
                </a:xfrm>
                <a:custGeom>
                  <a:avLst/>
                  <a:gdLst/>
                  <a:ahLst/>
                  <a:cxnLst/>
                  <a:rect l="l" t="t" r="r" b="b"/>
                  <a:pathLst>
                    <a:path w="635" h="1269">
                      <a:moveTo>
                        <a:pt x="368" y="889"/>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379"/>
                <p:cNvSpPr/>
                <p:nvPr/>
              </p:nvSpPr>
              <p:spPr>
                <a:xfrm>
                  <a:off x="3157905" y="3004058"/>
                  <a:ext cx="635" cy="1905"/>
                </a:xfrm>
                <a:custGeom>
                  <a:avLst/>
                  <a:gdLst/>
                  <a:ahLst/>
                  <a:cxnLst/>
                  <a:rect l="l" t="t" r="r" b="b"/>
                  <a:pathLst>
                    <a:path w="635" h="1905">
                      <a:moveTo>
                        <a:pt x="533" y="1320"/>
                      </a:moveTo>
                      <a:lnTo>
                        <a:pt x="368" y="889"/>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380"/>
                <p:cNvSpPr/>
                <p:nvPr/>
              </p:nvSpPr>
              <p:spPr>
                <a:xfrm>
                  <a:off x="3163074" y="3018104"/>
                  <a:ext cx="635" cy="1905"/>
                </a:xfrm>
                <a:custGeom>
                  <a:avLst/>
                  <a:gdLst/>
                  <a:ahLst/>
                  <a:cxnLst/>
                  <a:rect l="l" t="t" r="r" b="b"/>
                  <a:pathLst>
                    <a:path w="635" h="1905">
                      <a:moveTo>
                        <a:pt x="482" y="1485"/>
                      </a:move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381"/>
                <p:cNvSpPr/>
                <p:nvPr/>
              </p:nvSpPr>
              <p:spPr>
                <a:xfrm>
                  <a:off x="2373807" y="2859532"/>
                  <a:ext cx="0" cy="1061085"/>
                </a:xfrm>
                <a:custGeom>
                  <a:avLst/>
                  <a:gdLst/>
                  <a:ahLst/>
                  <a:cxnLst/>
                  <a:rect l="l" t="t" r="r" b="b"/>
                  <a:pathLst>
                    <a:path h="1061085">
                      <a:moveTo>
                        <a:pt x="0" y="0"/>
                      </a:moveTo>
                      <a:lnTo>
                        <a:pt x="0" y="106057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382"/>
                <p:cNvSpPr/>
                <p:nvPr/>
              </p:nvSpPr>
              <p:spPr>
                <a:xfrm>
                  <a:off x="3124352" y="3063951"/>
                  <a:ext cx="48260" cy="3810"/>
                </a:xfrm>
                <a:custGeom>
                  <a:avLst/>
                  <a:gdLst/>
                  <a:ahLst/>
                  <a:cxnLst/>
                  <a:rect l="l" t="t" r="r" b="b"/>
                  <a:pathLst>
                    <a:path w="48260" h="3810">
                      <a:moveTo>
                        <a:pt x="-4140" y="1885"/>
                      </a:moveTo>
                      <a:lnTo>
                        <a:pt x="52019" y="1885"/>
                      </a:lnTo>
                    </a:path>
                  </a:pathLst>
                </a:custGeom>
                <a:ln w="1205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383"/>
                <p:cNvSpPr/>
                <p:nvPr/>
              </p:nvSpPr>
              <p:spPr>
                <a:xfrm>
                  <a:off x="3200869" y="3617125"/>
                  <a:ext cx="15875" cy="78740"/>
                </a:xfrm>
                <a:custGeom>
                  <a:avLst/>
                  <a:gdLst/>
                  <a:ahLst/>
                  <a:cxnLst/>
                  <a:rect l="l" t="t" r="r" b="b"/>
                  <a:pathLst>
                    <a:path w="15875" h="78739">
                      <a:moveTo>
                        <a:pt x="15836" y="78740"/>
                      </a:moveTo>
                      <a:lnTo>
                        <a:pt x="8039" y="54952"/>
                      </a:lnTo>
                      <a:lnTo>
                        <a:pt x="2387" y="27736"/>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384"/>
                <p:cNvSpPr/>
                <p:nvPr/>
              </p:nvSpPr>
              <p:spPr>
                <a:xfrm>
                  <a:off x="2867799" y="2874454"/>
                  <a:ext cx="635" cy="7620"/>
                </a:xfrm>
                <a:custGeom>
                  <a:avLst/>
                  <a:gdLst/>
                  <a:ahLst/>
                  <a:cxnLst/>
                  <a:rect l="l" t="t" r="r" b="b"/>
                  <a:pathLst>
                    <a:path w="635" h="7619">
                      <a:moveTo>
                        <a:pt x="-4140" y="3746"/>
                      </a:moveTo>
                      <a:lnTo>
                        <a:pt x="4190" y="3746"/>
                      </a:lnTo>
                    </a:path>
                  </a:pathLst>
                </a:custGeom>
                <a:ln w="749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385"/>
                <p:cNvSpPr/>
                <p:nvPr/>
              </p:nvSpPr>
              <p:spPr>
                <a:xfrm>
                  <a:off x="2867494" y="2881947"/>
                  <a:ext cx="635" cy="35560"/>
                </a:xfrm>
                <a:custGeom>
                  <a:avLst/>
                  <a:gdLst/>
                  <a:ahLst/>
                  <a:cxnLst/>
                  <a:rect l="l" t="t" r="r" b="b"/>
                  <a:pathLst>
                    <a:path w="635" h="35560">
                      <a:moveTo>
                        <a:pt x="-4140" y="17538"/>
                      </a:moveTo>
                      <a:lnTo>
                        <a:pt x="4483" y="17538"/>
                      </a:lnTo>
                    </a:path>
                  </a:pathLst>
                </a:custGeom>
                <a:ln w="4335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bject 386"/>
                <p:cNvSpPr/>
                <p:nvPr/>
              </p:nvSpPr>
              <p:spPr>
                <a:xfrm>
                  <a:off x="3012173" y="2902318"/>
                  <a:ext cx="8255" cy="34290"/>
                </a:xfrm>
                <a:custGeom>
                  <a:avLst/>
                  <a:gdLst/>
                  <a:ahLst/>
                  <a:cxnLst/>
                  <a:rect l="l" t="t" r="r" b="b"/>
                  <a:pathLst>
                    <a:path w="8255" h="34289">
                      <a:moveTo>
                        <a:pt x="7848" y="0"/>
                      </a:moveTo>
                      <a:lnTo>
                        <a:pt x="5664" y="9766"/>
                      </a:lnTo>
                      <a:lnTo>
                        <a:pt x="2984" y="21336"/>
                      </a:lnTo>
                      <a:lnTo>
                        <a:pt x="0" y="34048"/>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bject 387"/>
                <p:cNvSpPr/>
                <p:nvPr/>
              </p:nvSpPr>
              <p:spPr>
                <a:xfrm>
                  <a:off x="2867494" y="2868142"/>
                  <a:ext cx="635" cy="6350"/>
                </a:xfrm>
                <a:custGeom>
                  <a:avLst/>
                  <a:gdLst/>
                  <a:ahLst/>
                  <a:cxnLst/>
                  <a:rect l="l" t="t" r="r" b="b"/>
                  <a:pathLst>
                    <a:path w="635" h="6350">
                      <a:moveTo>
                        <a:pt x="0" y="0"/>
                      </a:moveTo>
                      <a:lnTo>
                        <a:pt x="177" y="1663"/>
                      </a:lnTo>
                      <a:lnTo>
                        <a:pt x="304" y="6311"/>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388"/>
                <p:cNvSpPr/>
                <p:nvPr/>
              </p:nvSpPr>
              <p:spPr>
                <a:xfrm>
                  <a:off x="3020021" y="2895028"/>
                  <a:ext cx="1905" cy="7620"/>
                </a:xfrm>
                <a:custGeom>
                  <a:avLst/>
                  <a:gdLst/>
                  <a:ahLst/>
                  <a:cxnLst/>
                  <a:rect l="l" t="t" r="r" b="b"/>
                  <a:pathLst>
                    <a:path w="1905" h="7619">
                      <a:moveTo>
                        <a:pt x="1562" y="0"/>
                      </a:moveTo>
                      <a:lnTo>
                        <a:pt x="0" y="730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389"/>
                <p:cNvSpPr/>
                <p:nvPr/>
              </p:nvSpPr>
              <p:spPr>
                <a:xfrm>
                  <a:off x="3021583" y="2888831"/>
                  <a:ext cx="1270" cy="6350"/>
                </a:xfrm>
                <a:custGeom>
                  <a:avLst/>
                  <a:gdLst/>
                  <a:ahLst/>
                  <a:cxnLst/>
                  <a:rect l="l" t="t" r="r" b="b"/>
                  <a:pathLst>
                    <a:path w="1269" h="6350">
                      <a:moveTo>
                        <a:pt x="1054" y="0"/>
                      </a:moveTo>
                      <a:lnTo>
                        <a:pt x="876" y="1663"/>
                      </a:lnTo>
                      <a:lnTo>
                        <a:pt x="0" y="619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390"/>
                <p:cNvSpPr/>
                <p:nvPr/>
              </p:nvSpPr>
              <p:spPr>
                <a:xfrm>
                  <a:off x="3012173" y="2936379"/>
                  <a:ext cx="112395" cy="131445"/>
                </a:xfrm>
                <a:custGeom>
                  <a:avLst/>
                  <a:gdLst/>
                  <a:ahLst/>
                  <a:cxnLst/>
                  <a:rect l="l" t="t" r="r" b="b"/>
                  <a:pathLst>
                    <a:path w="112394" h="131444">
                      <a:moveTo>
                        <a:pt x="112179" y="131343"/>
                      </a:moveTo>
                      <a:lnTo>
                        <a:pt x="98793" y="80492"/>
                      </a:lnTo>
                      <a:lnTo>
                        <a:pt x="68491" y="37795"/>
                      </a:lnTo>
                      <a:lnTo>
                        <a:pt x="25044" y="8432"/>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bject 391"/>
                <p:cNvSpPr/>
                <p:nvPr/>
              </p:nvSpPr>
              <p:spPr>
                <a:xfrm>
                  <a:off x="3216706" y="3695865"/>
                  <a:ext cx="36830" cy="156845"/>
                </a:xfrm>
                <a:custGeom>
                  <a:avLst/>
                  <a:gdLst/>
                  <a:ahLst/>
                  <a:cxnLst/>
                  <a:rect l="l" t="t" r="r" b="b"/>
                  <a:pathLst>
                    <a:path w="36829" h="156845">
                      <a:moveTo>
                        <a:pt x="36830" y="156362"/>
                      </a:moveTo>
                      <a:lnTo>
                        <a:pt x="29603" y="104267"/>
                      </a:lnTo>
                      <a:lnTo>
                        <a:pt x="16865" y="50101"/>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bject 392"/>
                <p:cNvSpPr/>
                <p:nvPr/>
              </p:nvSpPr>
              <p:spPr>
                <a:xfrm>
                  <a:off x="3216706" y="3695865"/>
                  <a:ext cx="6985" cy="152400"/>
                </a:xfrm>
                <a:custGeom>
                  <a:avLst/>
                  <a:gdLst/>
                  <a:ahLst/>
                  <a:cxnLst/>
                  <a:rect l="l" t="t" r="r" b="b"/>
                  <a:pathLst>
                    <a:path w="6985" h="152400">
                      <a:moveTo>
                        <a:pt x="0" y="0"/>
                      </a:moveTo>
                      <a:lnTo>
                        <a:pt x="5130" y="48882"/>
                      </a:lnTo>
                      <a:lnTo>
                        <a:pt x="6870" y="102793"/>
                      </a:lnTo>
                      <a:lnTo>
                        <a:pt x="6781" y="126009"/>
                      </a:lnTo>
                      <a:lnTo>
                        <a:pt x="6286" y="15240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bject 393"/>
                <p:cNvSpPr/>
                <p:nvPr/>
              </p:nvSpPr>
              <p:spPr>
                <a:xfrm>
                  <a:off x="3124339" y="3067723"/>
                  <a:ext cx="33020" cy="824865"/>
                </a:xfrm>
                <a:custGeom>
                  <a:avLst/>
                  <a:gdLst/>
                  <a:ahLst/>
                  <a:cxnLst/>
                  <a:rect l="l" t="t" r="r" b="b"/>
                  <a:pathLst>
                    <a:path w="33019" h="824864">
                      <a:moveTo>
                        <a:pt x="27851" y="526338"/>
                      </a:moveTo>
                      <a:lnTo>
                        <a:pt x="17119" y="262991"/>
                      </a:lnTo>
                      <a:lnTo>
                        <a:pt x="0" y="0"/>
                      </a:lnTo>
                    </a:path>
                    <a:path w="33019" h="824864">
                      <a:moveTo>
                        <a:pt x="27851" y="526338"/>
                      </a:moveTo>
                      <a:lnTo>
                        <a:pt x="32397" y="802512"/>
                      </a:lnTo>
                      <a:lnTo>
                        <a:pt x="32524" y="814298"/>
                      </a:lnTo>
                      <a:lnTo>
                        <a:pt x="32562" y="824407"/>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bject 394"/>
                <p:cNvSpPr/>
                <p:nvPr/>
              </p:nvSpPr>
              <p:spPr>
                <a:xfrm>
                  <a:off x="3156559" y="3892131"/>
                  <a:ext cx="635" cy="14604"/>
                </a:xfrm>
                <a:custGeom>
                  <a:avLst/>
                  <a:gdLst/>
                  <a:ahLst/>
                  <a:cxnLst/>
                  <a:rect l="l" t="t" r="r" b="b"/>
                  <a:pathLst>
                    <a:path w="635" h="14604">
                      <a:moveTo>
                        <a:pt x="342" y="0"/>
                      </a:moveTo>
                      <a:lnTo>
                        <a:pt x="304" y="7772"/>
                      </a:lnTo>
                      <a:lnTo>
                        <a:pt x="190" y="12649"/>
                      </a:lnTo>
                      <a:lnTo>
                        <a:pt x="0" y="1431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bject 395"/>
                <p:cNvSpPr/>
                <p:nvPr/>
              </p:nvSpPr>
              <p:spPr>
                <a:xfrm>
                  <a:off x="3222980" y="3848252"/>
                  <a:ext cx="31115" cy="4445"/>
                </a:xfrm>
                <a:custGeom>
                  <a:avLst/>
                  <a:gdLst/>
                  <a:ahLst/>
                  <a:cxnLst/>
                  <a:rect l="l" t="t" r="r" b="b"/>
                  <a:pathLst>
                    <a:path w="31114" h="4445">
                      <a:moveTo>
                        <a:pt x="0" y="0"/>
                      </a:moveTo>
                      <a:lnTo>
                        <a:pt x="30556" y="3962"/>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bject 396"/>
                <p:cNvSpPr/>
                <p:nvPr/>
              </p:nvSpPr>
              <p:spPr>
                <a:xfrm>
                  <a:off x="3169665" y="3044177"/>
                  <a:ext cx="1270" cy="5715"/>
                </a:xfrm>
                <a:custGeom>
                  <a:avLst/>
                  <a:gdLst/>
                  <a:ahLst/>
                  <a:cxnLst/>
                  <a:rect l="l" t="t" r="r" b="b"/>
                  <a:pathLst>
                    <a:path w="1269" h="5714">
                      <a:moveTo>
                        <a:pt x="914" y="5435"/>
                      </a:moveTo>
                      <a:lnTo>
                        <a:pt x="698" y="4063"/>
                      </a:lnTo>
                      <a:lnTo>
                        <a:pt x="482" y="2692"/>
                      </a:lnTo>
                      <a:lnTo>
                        <a:pt x="241" y="1333"/>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bject 397"/>
                <p:cNvSpPr/>
                <p:nvPr/>
              </p:nvSpPr>
              <p:spPr>
                <a:xfrm>
                  <a:off x="3170580" y="3049625"/>
                  <a:ext cx="635" cy="3175"/>
                </a:xfrm>
                <a:custGeom>
                  <a:avLst/>
                  <a:gdLst/>
                  <a:ahLst/>
                  <a:cxnLst/>
                  <a:rect l="l" t="t" r="r" b="b"/>
                  <a:pathLst>
                    <a:path w="635" h="3175">
                      <a:moveTo>
                        <a:pt x="406" y="2768"/>
                      </a:moveTo>
                      <a:lnTo>
                        <a:pt x="215" y="1371"/>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bject 398"/>
                <p:cNvSpPr/>
                <p:nvPr/>
              </p:nvSpPr>
              <p:spPr>
                <a:xfrm>
                  <a:off x="3170389" y="3048393"/>
                  <a:ext cx="1905" cy="15875"/>
                </a:xfrm>
                <a:custGeom>
                  <a:avLst/>
                  <a:gdLst/>
                  <a:ahLst/>
                  <a:cxnLst/>
                  <a:rect l="l" t="t" r="r" b="b"/>
                  <a:pathLst>
                    <a:path w="1905" h="15875">
                      <a:moveTo>
                        <a:pt x="920" y="-4140"/>
                      </a:moveTo>
                      <a:lnTo>
                        <a:pt x="920" y="19697"/>
                      </a:lnTo>
                    </a:path>
                  </a:pathLst>
                </a:custGeom>
                <a:ln w="1012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bject 399"/>
                <p:cNvSpPr/>
                <p:nvPr/>
              </p:nvSpPr>
              <p:spPr>
                <a:xfrm>
                  <a:off x="3170986" y="3052394"/>
                  <a:ext cx="1270" cy="6985"/>
                </a:xfrm>
                <a:custGeom>
                  <a:avLst/>
                  <a:gdLst/>
                  <a:ahLst/>
                  <a:cxnLst/>
                  <a:rect l="l" t="t" r="r" b="b"/>
                  <a:pathLst>
                    <a:path w="1269" h="6985">
                      <a:moveTo>
                        <a:pt x="812" y="6743"/>
                      </a:moveTo>
                      <a:lnTo>
                        <a:pt x="698" y="5689"/>
                      </a:lnTo>
                      <a:lnTo>
                        <a:pt x="546" y="4254"/>
                      </a:lnTo>
                      <a:lnTo>
                        <a:pt x="380" y="2832"/>
                      </a:lnTo>
                      <a:lnTo>
                        <a:pt x="190" y="1422"/>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bject 400"/>
                <p:cNvSpPr/>
                <p:nvPr/>
              </p:nvSpPr>
              <p:spPr>
                <a:xfrm>
                  <a:off x="3170389" y="3048381"/>
                  <a:ext cx="1905" cy="15875"/>
                </a:xfrm>
                <a:custGeom>
                  <a:avLst/>
                  <a:gdLst/>
                  <a:ahLst/>
                  <a:cxnLst/>
                  <a:rect l="l" t="t" r="r" b="b"/>
                  <a:pathLst>
                    <a:path w="1905" h="15875">
                      <a:moveTo>
                        <a:pt x="1828" y="15544"/>
                      </a:moveTo>
                      <a:lnTo>
                        <a:pt x="1397" y="10642"/>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bject 401"/>
                <p:cNvSpPr/>
                <p:nvPr/>
              </p:nvSpPr>
              <p:spPr>
                <a:xfrm>
                  <a:off x="3177362" y="3133356"/>
                  <a:ext cx="635" cy="1270"/>
                </a:xfrm>
                <a:custGeom>
                  <a:avLst/>
                  <a:gdLst/>
                  <a:ahLst/>
                  <a:cxnLst/>
                  <a:rect l="l" t="t" r="r" b="b"/>
                  <a:pathLst>
                    <a:path w="635" h="1269">
                      <a:moveTo>
                        <a:pt x="-4140" y="552"/>
                      </a:moveTo>
                      <a:lnTo>
                        <a:pt x="4216" y="55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bject 402"/>
                <p:cNvSpPr/>
                <p:nvPr/>
              </p:nvSpPr>
              <p:spPr>
                <a:xfrm>
                  <a:off x="3177578" y="3136481"/>
                  <a:ext cx="635" cy="635"/>
                </a:xfrm>
                <a:custGeom>
                  <a:avLst/>
                  <a:gdLst/>
                  <a:ahLst/>
                  <a:cxnLst/>
                  <a:rect l="l" t="t" r="r" b="b"/>
                  <a:pathLst>
                    <a:path w="635" h="635">
                      <a:moveTo>
                        <a:pt x="-4140" y="266"/>
                      </a:moveTo>
                      <a:lnTo>
                        <a:pt x="4178" y="266"/>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bject 403"/>
                <p:cNvSpPr/>
                <p:nvPr/>
              </p:nvSpPr>
              <p:spPr>
                <a:xfrm>
                  <a:off x="3222980" y="3848252"/>
                  <a:ext cx="1270" cy="9525"/>
                </a:xfrm>
                <a:custGeom>
                  <a:avLst/>
                  <a:gdLst/>
                  <a:ahLst/>
                  <a:cxnLst/>
                  <a:rect l="l" t="t" r="r" b="b"/>
                  <a:pathLst>
                    <a:path w="1269" h="9525">
                      <a:moveTo>
                        <a:pt x="800" y="8928"/>
                      </a:moveTo>
                      <a:lnTo>
                        <a:pt x="698" y="5956"/>
                      </a:lnTo>
                      <a:lnTo>
                        <a:pt x="444" y="2959"/>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bject 404"/>
                <p:cNvSpPr/>
                <p:nvPr/>
              </p:nvSpPr>
              <p:spPr>
                <a:xfrm>
                  <a:off x="3216198" y="3884219"/>
                  <a:ext cx="27305" cy="3175"/>
                </a:xfrm>
                <a:custGeom>
                  <a:avLst/>
                  <a:gdLst/>
                  <a:ahLst/>
                  <a:cxnLst/>
                  <a:rect l="l" t="t" r="r" b="b"/>
                  <a:pathLst>
                    <a:path w="27305" h="3175">
                      <a:moveTo>
                        <a:pt x="-4140" y="1543"/>
                      </a:moveTo>
                      <a:lnTo>
                        <a:pt x="30937" y="1543"/>
                      </a:lnTo>
                    </a:path>
                  </a:pathLst>
                </a:custGeom>
                <a:ln w="1136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bject 405"/>
                <p:cNvSpPr/>
                <p:nvPr/>
              </p:nvSpPr>
              <p:spPr>
                <a:xfrm>
                  <a:off x="2373807" y="3857587"/>
                  <a:ext cx="782955" cy="13970"/>
                </a:xfrm>
                <a:custGeom>
                  <a:avLst/>
                  <a:gdLst/>
                  <a:ahLst/>
                  <a:cxnLst/>
                  <a:rect l="l" t="t" r="r" b="b"/>
                  <a:pathLst>
                    <a:path w="782955" h="13970">
                      <a:moveTo>
                        <a:pt x="0" y="13665"/>
                      </a:moveTo>
                      <a:lnTo>
                        <a:pt x="782751"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object 406"/>
                <p:cNvSpPr/>
                <p:nvPr/>
              </p:nvSpPr>
              <p:spPr>
                <a:xfrm>
                  <a:off x="3156559" y="3857371"/>
                  <a:ext cx="48260" cy="635"/>
                </a:xfrm>
                <a:custGeom>
                  <a:avLst/>
                  <a:gdLst/>
                  <a:ahLst/>
                  <a:cxnLst/>
                  <a:rect l="l" t="t" r="r" b="b"/>
                  <a:pathLst>
                    <a:path w="48260" h="635">
                      <a:moveTo>
                        <a:pt x="-4140" y="107"/>
                      </a:moveTo>
                      <a:lnTo>
                        <a:pt x="52158" y="107"/>
                      </a:lnTo>
                    </a:path>
                  </a:pathLst>
                </a:custGeom>
                <a:ln w="84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object 407"/>
                <p:cNvSpPr/>
                <p:nvPr/>
              </p:nvSpPr>
              <p:spPr>
                <a:xfrm>
                  <a:off x="3159124" y="3905580"/>
                  <a:ext cx="8890" cy="1270"/>
                </a:xfrm>
                <a:custGeom>
                  <a:avLst/>
                  <a:gdLst/>
                  <a:ahLst/>
                  <a:cxnLst/>
                  <a:rect l="l" t="t" r="r" b="b"/>
                  <a:pathLst>
                    <a:path w="8889" h="1270">
                      <a:moveTo>
                        <a:pt x="0" y="825"/>
                      </a:moveTo>
                      <a:lnTo>
                        <a:pt x="8293"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object 408"/>
                <p:cNvSpPr/>
                <p:nvPr/>
              </p:nvSpPr>
              <p:spPr>
                <a:xfrm>
                  <a:off x="2373807" y="3906393"/>
                  <a:ext cx="785495" cy="13970"/>
                </a:xfrm>
                <a:custGeom>
                  <a:avLst/>
                  <a:gdLst/>
                  <a:ahLst/>
                  <a:cxnLst/>
                  <a:rect l="l" t="t" r="r" b="b"/>
                  <a:pathLst>
                    <a:path w="785494" h="13970">
                      <a:moveTo>
                        <a:pt x="0" y="13716"/>
                      </a:moveTo>
                      <a:lnTo>
                        <a:pt x="785317"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5" name="object 409"/>
                <p:cNvPicPr/>
                <p:nvPr/>
              </p:nvPicPr>
              <p:blipFill>
                <a:blip r:embed="rId21" cstate="print"/>
                <a:stretch>
                  <a:fillRect/>
                </a:stretch>
              </p:blipFill>
              <p:spPr>
                <a:xfrm>
                  <a:off x="3154984" y="3844137"/>
                  <a:ext cx="102755" cy="66408"/>
                </a:xfrm>
                <a:prstGeom prst="rect">
                  <a:avLst/>
                </a:prstGeom>
              </p:spPr>
            </p:pic>
            <p:sp>
              <p:nvSpPr>
                <p:cNvPr id="156" name="object 410"/>
                <p:cNvSpPr/>
                <p:nvPr/>
              </p:nvSpPr>
              <p:spPr>
                <a:xfrm>
                  <a:off x="3022638" y="2888831"/>
                  <a:ext cx="149860" cy="175260"/>
                </a:xfrm>
                <a:custGeom>
                  <a:avLst/>
                  <a:gdLst/>
                  <a:ahLst/>
                  <a:cxnLst/>
                  <a:rect l="l" t="t" r="r" b="b"/>
                  <a:pathLst>
                    <a:path w="149860" h="175260">
                      <a:moveTo>
                        <a:pt x="149593" y="175120"/>
                      </a:moveTo>
                      <a:lnTo>
                        <a:pt x="139454" y="126288"/>
                      </a:lnTo>
                      <a:lnTo>
                        <a:pt x="117903" y="82574"/>
                      </a:lnTo>
                      <a:lnTo>
                        <a:pt x="86462" y="45764"/>
                      </a:lnTo>
                      <a:lnTo>
                        <a:pt x="46653" y="17644"/>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7" name="object 411"/>
                <p:cNvPicPr/>
                <p:nvPr/>
              </p:nvPicPr>
              <p:blipFill>
                <a:blip r:embed="rId22" cstate="print"/>
                <a:stretch>
                  <a:fillRect/>
                </a:stretch>
              </p:blipFill>
              <p:spPr>
                <a:xfrm>
                  <a:off x="2391168" y="3349028"/>
                  <a:ext cx="81597" cy="81597"/>
                </a:xfrm>
                <a:prstGeom prst="rect">
                  <a:avLst/>
                </a:prstGeom>
              </p:spPr>
            </p:pic>
            <p:sp>
              <p:nvSpPr>
                <p:cNvPr id="158" name="object 412"/>
                <p:cNvSpPr/>
                <p:nvPr/>
              </p:nvSpPr>
              <p:spPr>
                <a:xfrm>
                  <a:off x="3172231" y="3063951"/>
                  <a:ext cx="32384" cy="793750"/>
                </a:xfrm>
                <a:custGeom>
                  <a:avLst/>
                  <a:gdLst/>
                  <a:ahLst/>
                  <a:cxnLst/>
                  <a:rect l="l" t="t" r="r" b="b"/>
                  <a:pathLst>
                    <a:path w="32385" h="793750">
                      <a:moveTo>
                        <a:pt x="32346" y="793419"/>
                      </a:moveTo>
                      <a:lnTo>
                        <a:pt x="32015" y="743776"/>
                      </a:lnTo>
                      <a:lnTo>
                        <a:pt x="31457" y="694137"/>
                      </a:lnTo>
                      <a:lnTo>
                        <a:pt x="30674" y="644502"/>
                      </a:lnTo>
                      <a:lnTo>
                        <a:pt x="29666" y="594872"/>
                      </a:lnTo>
                      <a:lnTo>
                        <a:pt x="28432" y="545248"/>
                      </a:lnTo>
                      <a:lnTo>
                        <a:pt x="26973" y="495631"/>
                      </a:lnTo>
                      <a:lnTo>
                        <a:pt x="25288" y="446021"/>
                      </a:lnTo>
                      <a:lnTo>
                        <a:pt x="23379" y="396419"/>
                      </a:lnTo>
                      <a:lnTo>
                        <a:pt x="21244" y="346826"/>
                      </a:lnTo>
                      <a:lnTo>
                        <a:pt x="18884" y="297244"/>
                      </a:lnTo>
                      <a:lnTo>
                        <a:pt x="16299" y="247672"/>
                      </a:lnTo>
                      <a:lnTo>
                        <a:pt x="13489" y="198111"/>
                      </a:lnTo>
                      <a:lnTo>
                        <a:pt x="10454" y="148563"/>
                      </a:lnTo>
                      <a:lnTo>
                        <a:pt x="7194" y="99027"/>
                      </a:lnTo>
                      <a:lnTo>
                        <a:pt x="3709" y="49506"/>
                      </a:lnTo>
                      <a:lnTo>
                        <a:pt x="0"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object 413"/>
                <p:cNvSpPr/>
                <p:nvPr/>
              </p:nvSpPr>
              <p:spPr>
                <a:xfrm>
                  <a:off x="3156559" y="3857371"/>
                  <a:ext cx="48260" cy="49530"/>
                </a:xfrm>
                <a:custGeom>
                  <a:avLst/>
                  <a:gdLst/>
                  <a:ahLst/>
                  <a:cxnLst/>
                  <a:rect l="l" t="t" r="r" b="b"/>
                  <a:pathLst>
                    <a:path w="48260" h="49529">
                      <a:moveTo>
                        <a:pt x="0" y="49085"/>
                      </a:moveTo>
                      <a:lnTo>
                        <a:pt x="18804" y="44978"/>
                      </a:lnTo>
                      <a:lnTo>
                        <a:pt x="34086" y="34396"/>
                      </a:lnTo>
                      <a:lnTo>
                        <a:pt x="44330" y="18887"/>
                      </a:lnTo>
                      <a:lnTo>
                        <a:pt x="48018" y="0"/>
                      </a:lnTo>
                    </a:path>
                  </a:pathLst>
                </a:custGeom>
                <a:ln w="828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 name="object 414"/>
              <p:cNvGrpSpPr/>
              <p:nvPr/>
            </p:nvGrpSpPr>
            <p:grpSpPr>
              <a:xfrm>
                <a:off x="800872" y="2856261"/>
                <a:ext cx="131445" cy="496570"/>
                <a:chOff x="800872" y="2856261"/>
                <a:chExt cx="131445" cy="496570"/>
              </a:xfrm>
            </p:grpSpPr>
            <p:sp>
              <p:nvSpPr>
                <p:cNvPr id="84" name="object 415"/>
                <p:cNvSpPr/>
                <p:nvPr/>
              </p:nvSpPr>
              <p:spPr>
                <a:xfrm>
                  <a:off x="800872" y="2859519"/>
                  <a:ext cx="131445" cy="0"/>
                </a:xfrm>
                <a:custGeom>
                  <a:avLst/>
                  <a:gdLst/>
                  <a:ahLst/>
                  <a:cxnLst/>
                  <a:rect l="l" t="t" r="r" b="b"/>
                  <a:pathLst>
                    <a:path w="131444">
                      <a:moveTo>
                        <a:pt x="0" y="0"/>
                      </a:moveTo>
                      <a:lnTo>
                        <a:pt x="131432"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416"/>
                <p:cNvSpPr/>
                <p:nvPr/>
              </p:nvSpPr>
              <p:spPr>
                <a:xfrm>
                  <a:off x="866589" y="2894165"/>
                  <a:ext cx="0" cy="459105"/>
                </a:xfrm>
                <a:custGeom>
                  <a:avLst/>
                  <a:gdLst/>
                  <a:ahLst/>
                  <a:cxnLst/>
                  <a:rect l="l" t="t" r="r" b="b"/>
                  <a:pathLst>
                    <a:path h="459104">
                      <a:moveTo>
                        <a:pt x="0" y="0"/>
                      </a:moveTo>
                      <a:lnTo>
                        <a:pt x="0" y="458482"/>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417"/>
                <p:cNvSpPr/>
                <p:nvPr/>
              </p:nvSpPr>
              <p:spPr>
                <a:xfrm>
                  <a:off x="855231" y="2859532"/>
                  <a:ext cx="22860" cy="42545"/>
                </a:xfrm>
                <a:custGeom>
                  <a:avLst/>
                  <a:gdLst/>
                  <a:ahLst/>
                  <a:cxnLst/>
                  <a:rect l="l" t="t" r="r" b="b"/>
                  <a:pathLst>
                    <a:path w="22859" h="42544">
                      <a:moveTo>
                        <a:pt x="11353" y="0"/>
                      </a:moveTo>
                      <a:lnTo>
                        <a:pt x="0" y="42379"/>
                      </a:lnTo>
                      <a:lnTo>
                        <a:pt x="22720" y="42379"/>
                      </a:lnTo>
                      <a:lnTo>
                        <a:pt x="11353"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7" name="object 418"/>
              <p:cNvGrpSpPr/>
              <p:nvPr/>
            </p:nvGrpSpPr>
            <p:grpSpPr>
              <a:xfrm>
                <a:off x="800872" y="3426498"/>
                <a:ext cx="131445" cy="497205"/>
                <a:chOff x="800872" y="3426498"/>
                <a:chExt cx="131445" cy="497205"/>
              </a:xfrm>
            </p:grpSpPr>
            <p:sp>
              <p:nvSpPr>
                <p:cNvPr id="81" name="object 419"/>
                <p:cNvSpPr/>
                <p:nvPr/>
              </p:nvSpPr>
              <p:spPr>
                <a:xfrm>
                  <a:off x="800872" y="3920109"/>
                  <a:ext cx="131445" cy="0"/>
                </a:xfrm>
                <a:custGeom>
                  <a:avLst/>
                  <a:gdLst/>
                  <a:ahLst/>
                  <a:cxnLst/>
                  <a:rect l="l" t="t" r="r" b="b"/>
                  <a:pathLst>
                    <a:path w="131444">
                      <a:moveTo>
                        <a:pt x="0" y="0"/>
                      </a:moveTo>
                      <a:lnTo>
                        <a:pt x="131432"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420"/>
                <p:cNvSpPr/>
                <p:nvPr/>
              </p:nvSpPr>
              <p:spPr>
                <a:xfrm>
                  <a:off x="866589" y="3426498"/>
                  <a:ext cx="0" cy="459105"/>
                </a:xfrm>
                <a:custGeom>
                  <a:avLst/>
                  <a:gdLst/>
                  <a:ahLst/>
                  <a:cxnLst/>
                  <a:rect l="l" t="t" r="r" b="b"/>
                  <a:pathLst>
                    <a:path h="459104">
                      <a:moveTo>
                        <a:pt x="0" y="0"/>
                      </a:moveTo>
                      <a:lnTo>
                        <a:pt x="0" y="458977"/>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421"/>
                <p:cNvSpPr/>
                <p:nvPr/>
              </p:nvSpPr>
              <p:spPr>
                <a:xfrm>
                  <a:off x="855231" y="3877716"/>
                  <a:ext cx="22860" cy="42545"/>
                </a:xfrm>
                <a:custGeom>
                  <a:avLst/>
                  <a:gdLst/>
                  <a:ahLst/>
                  <a:cxnLst/>
                  <a:rect l="l" t="t" r="r" b="b"/>
                  <a:pathLst>
                    <a:path w="22859" h="42545">
                      <a:moveTo>
                        <a:pt x="22720" y="0"/>
                      </a:moveTo>
                      <a:lnTo>
                        <a:pt x="0" y="0"/>
                      </a:lnTo>
                      <a:lnTo>
                        <a:pt x="11353" y="42392"/>
                      </a:lnTo>
                      <a:lnTo>
                        <a:pt x="22720"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object 422"/>
              <p:cNvSpPr txBox="1"/>
              <p:nvPr/>
            </p:nvSpPr>
            <p:spPr>
              <a:xfrm>
                <a:off x="784150" y="3346010"/>
                <a:ext cx="165100" cy="806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350" b="0" i="0" u="none" strike="noStrike" kern="1200" cap="none" spc="0" normalizeH="0" baseline="0" noProof="0" dirty="0">
                    <a:ln>
                      <a:noFill/>
                    </a:ln>
                    <a:solidFill>
                      <a:srgbClr val="221F1F"/>
                    </a:solidFill>
                    <a:effectLst/>
                    <a:uLnTx/>
                    <a:uFillTx/>
                    <a:latin typeface="Arial MT"/>
                    <a:ea typeface="+mn-ea"/>
                    <a:cs typeface="Arial MT"/>
                  </a:rPr>
                  <a:t>216.99</a:t>
                </a:r>
                <a:endParaRPr kumimoji="0" sz="35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59" name="object 423"/>
              <p:cNvGrpSpPr/>
              <p:nvPr/>
            </p:nvGrpSpPr>
            <p:grpSpPr>
              <a:xfrm>
                <a:off x="979385" y="4017734"/>
                <a:ext cx="545465" cy="131445"/>
                <a:chOff x="979385" y="4017734"/>
                <a:chExt cx="545465" cy="131445"/>
              </a:xfrm>
            </p:grpSpPr>
            <p:sp>
              <p:nvSpPr>
                <p:cNvPr id="78" name="object 424"/>
                <p:cNvSpPr/>
                <p:nvPr/>
              </p:nvSpPr>
              <p:spPr>
                <a:xfrm>
                  <a:off x="982643" y="4017734"/>
                  <a:ext cx="0" cy="131445"/>
                </a:xfrm>
                <a:custGeom>
                  <a:avLst/>
                  <a:gdLst/>
                  <a:ahLst/>
                  <a:cxnLst/>
                  <a:rect l="l" t="t" r="r" b="b"/>
                  <a:pathLst>
                    <a:path h="131445">
                      <a:moveTo>
                        <a:pt x="0" y="131445"/>
                      </a:moveTo>
                      <a:lnTo>
                        <a:pt x="0"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425"/>
                <p:cNvSpPr/>
                <p:nvPr/>
              </p:nvSpPr>
              <p:spPr>
                <a:xfrm>
                  <a:off x="1017278" y="4083456"/>
                  <a:ext cx="507365" cy="0"/>
                </a:xfrm>
                <a:custGeom>
                  <a:avLst/>
                  <a:gdLst/>
                  <a:ahLst/>
                  <a:cxnLst/>
                  <a:rect l="l" t="t" r="r" b="b"/>
                  <a:pathLst>
                    <a:path w="507365">
                      <a:moveTo>
                        <a:pt x="0" y="0"/>
                      </a:moveTo>
                      <a:lnTo>
                        <a:pt x="507165"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426"/>
                <p:cNvSpPr/>
                <p:nvPr/>
              </p:nvSpPr>
              <p:spPr>
                <a:xfrm>
                  <a:off x="982647" y="4072102"/>
                  <a:ext cx="42545" cy="22860"/>
                </a:xfrm>
                <a:custGeom>
                  <a:avLst/>
                  <a:gdLst/>
                  <a:ahLst/>
                  <a:cxnLst/>
                  <a:rect l="l" t="t" r="r" b="b"/>
                  <a:pathLst>
                    <a:path w="42544" h="22860">
                      <a:moveTo>
                        <a:pt x="42379" y="0"/>
                      </a:moveTo>
                      <a:lnTo>
                        <a:pt x="0" y="11366"/>
                      </a:lnTo>
                      <a:lnTo>
                        <a:pt x="42379" y="22720"/>
                      </a:lnTo>
                      <a:lnTo>
                        <a:pt x="42379"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object 427"/>
              <p:cNvGrpSpPr/>
              <p:nvPr/>
            </p:nvGrpSpPr>
            <p:grpSpPr>
              <a:xfrm>
                <a:off x="1709039" y="4017734"/>
                <a:ext cx="546735" cy="131445"/>
                <a:chOff x="1709039" y="4017734"/>
                <a:chExt cx="546735" cy="131445"/>
              </a:xfrm>
            </p:grpSpPr>
            <p:sp>
              <p:nvSpPr>
                <p:cNvPr id="75" name="object 428"/>
                <p:cNvSpPr/>
                <p:nvPr/>
              </p:nvSpPr>
              <p:spPr>
                <a:xfrm>
                  <a:off x="2252052" y="4017734"/>
                  <a:ext cx="0" cy="131445"/>
                </a:xfrm>
                <a:custGeom>
                  <a:avLst/>
                  <a:gdLst/>
                  <a:ahLst/>
                  <a:cxnLst/>
                  <a:rect l="l" t="t" r="r" b="b"/>
                  <a:pathLst>
                    <a:path h="131445">
                      <a:moveTo>
                        <a:pt x="0" y="131445"/>
                      </a:moveTo>
                      <a:lnTo>
                        <a:pt x="0"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429"/>
                <p:cNvSpPr/>
                <p:nvPr/>
              </p:nvSpPr>
              <p:spPr>
                <a:xfrm>
                  <a:off x="1709039" y="4083456"/>
                  <a:ext cx="508634" cy="0"/>
                </a:xfrm>
                <a:custGeom>
                  <a:avLst/>
                  <a:gdLst/>
                  <a:ahLst/>
                  <a:cxnLst/>
                  <a:rect l="l" t="t" r="r" b="b"/>
                  <a:pathLst>
                    <a:path w="508635">
                      <a:moveTo>
                        <a:pt x="0" y="0"/>
                      </a:moveTo>
                      <a:lnTo>
                        <a:pt x="508377"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430"/>
                <p:cNvSpPr/>
                <p:nvPr/>
              </p:nvSpPr>
              <p:spPr>
                <a:xfrm>
                  <a:off x="2209673" y="4072102"/>
                  <a:ext cx="42545" cy="22860"/>
                </a:xfrm>
                <a:custGeom>
                  <a:avLst/>
                  <a:gdLst/>
                  <a:ahLst/>
                  <a:cxnLst/>
                  <a:rect l="l" t="t" r="r" b="b"/>
                  <a:pathLst>
                    <a:path w="42544" h="22860">
                      <a:moveTo>
                        <a:pt x="0" y="0"/>
                      </a:moveTo>
                      <a:lnTo>
                        <a:pt x="0" y="22720"/>
                      </a:lnTo>
                      <a:lnTo>
                        <a:pt x="42392" y="11366"/>
                      </a:lnTo>
                      <a:lnTo>
                        <a:pt x="0"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object 431"/>
              <p:cNvSpPr txBox="1"/>
              <p:nvPr/>
            </p:nvSpPr>
            <p:spPr>
              <a:xfrm>
                <a:off x="1534312" y="4039887"/>
                <a:ext cx="165100" cy="806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350" b="0" i="0" u="none" strike="noStrike" kern="1200" cap="none" spc="0" normalizeH="0" baseline="0" noProof="0" dirty="0">
                    <a:ln>
                      <a:noFill/>
                    </a:ln>
                    <a:solidFill>
                      <a:srgbClr val="221F1F"/>
                    </a:solidFill>
                    <a:effectLst/>
                    <a:uLnTx/>
                    <a:uFillTx/>
                    <a:latin typeface="Arial MT"/>
                    <a:ea typeface="+mn-ea"/>
                    <a:cs typeface="Arial MT"/>
                  </a:rPr>
                  <a:t>259.99</a:t>
                </a:r>
                <a:endParaRPr kumimoji="0" sz="35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62" name="object 432"/>
              <p:cNvGrpSpPr/>
              <p:nvPr/>
            </p:nvGrpSpPr>
            <p:grpSpPr>
              <a:xfrm>
                <a:off x="2370550" y="4017734"/>
                <a:ext cx="351155" cy="131445"/>
                <a:chOff x="2370550" y="4017734"/>
                <a:chExt cx="351155" cy="131445"/>
              </a:xfrm>
            </p:grpSpPr>
            <p:sp>
              <p:nvSpPr>
                <p:cNvPr id="72" name="object 433"/>
                <p:cNvSpPr/>
                <p:nvPr/>
              </p:nvSpPr>
              <p:spPr>
                <a:xfrm>
                  <a:off x="2373807" y="4017734"/>
                  <a:ext cx="0" cy="131445"/>
                </a:xfrm>
                <a:custGeom>
                  <a:avLst/>
                  <a:gdLst/>
                  <a:ahLst/>
                  <a:cxnLst/>
                  <a:rect l="l" t="t" r="r" b="b"/>
                  <a:pathLst>
                    <a:path h="131445">
                      <a:moveTo>
                        <a:pt x="0" y="131445"/>
                      </a:moveTo>
                      <a:lnTo>
                        <a:pt x="0"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434"/>
                <p:cNvSpPr/>
                <p:nvPr/>
              </p:nvSpPr>
              <p:spPr>
                <a:xfrm>
                  <a:off x="2408453" y="4083456"/>
                  <a:ext cx="313055" cy="0"/>
                </a:xfrm>
                <a:custGeom>
                  <a:avLst/>
                  <a:gdLst/>
                  <a:ahLst/>
                  <a:cxnLst/>
                  <a:rect l="l" t="t" r="r" b="b"/>
                  <a:pathLst>
                    <a:path w="313055">
                      <a:moveTo>
                        <a:pt x="0" y="0"/>
                      </a:moveTo>
                      <a:lnTo>
                        <a:pt x="312800"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435"/>
                <p:cNvSpPr/>
                <p:nvPr/>
              </p:nvSpPr>
              <p:spPr>
                <a:xfrm>
                  <a:off x="2373807" y="4072102"/>
                  <a:ext cx="42545" cy="22860"/>
                </a:xfrm>
                <a:custGeom>
                  <a:avLst/>
                  <a:gdLst/>
                  <a:ahLst/>
                  <a:cxnLst/>
                  <a:rect l="l" t="t" r="r" b="b"/>
                  <a:pathLst>
                    <a:path w="42544" h="22860">
                      <a:moveTo>
                        <a:pt x="42392" y="0"/>
                      </a:moveTo>
                      <a:lnTo>
                        <a:pt x="0" y="11366"/>
                      </a:lnTo>
                      <a:lnTo>
                        <a:pt x="42392" y="22720"/>
                      </a:lnTo>
                      <a:lnTo>
                        <a:pt x="42392"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object 436"/>
              <p:cNvGrpSpPr/>
              <p:nvPr/>
            </p:nvGrpSpPr>
            <p:grpSpPr>
              <a:xfrm>
                <a:off x="2905848" y="4017734"/>
                <a:ext cx="351155" cy="131445"/>
                <a:chOff x="2905848" y="4017734"/>
                <a:chExt cx="351155" cy="131445"/>
              </a:xfrm>
            </p:grpSpPr>
            <p:sp>
              <p:nvSpPr>
                <p:cNvPr id="69" name="object 437"/>
                <p:cNvSpPr/>
                <p:nvPr/>
              </p:nvSpPr>
              <p:spPr>
                <a:xfrm>
                  <a:off x="3253600" y="4017734"/>
                  <a:ext cx="0" cy="131445"/>
                </a:xfrm>
                <a:custGeom>
                  <a:avLst/>
                  <a:gdLst/>
                  <a:ahLst/>
                  <a:cxnLst/>
                  <a:rect l="l" t="t" r="r" b="b"/>
                  <a:pathLst>
                    <a:path h="131445">
                      <a:moveTo>
                        <a:pt x="0" y="131445"/>
                      </a:moveTo>
                      <a:lnTo>
                        <a:pt x="0"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438"/>
                <p:cNvSpPr/>
                <p:nvPr/>
              </p:nvSpPr>
              <p:spPr>
                <a:xfrm>
                  <a:off x="2905848" y="4083456"/>
                  <a:ext cx="313690" cy="0"/>
                </a:xfrm>
                <a:custGeom>
                  <a:avLst/>
                  <a:gdLst/>
                  <a:ahLst/>
                  <a:cxnLst/>
                  <a:rect l="l" t="t" r="r" b="b"/>
                  <a:pathLst>
                    <a:path w="313689">
                      <a:moveTo>
                        <a:pt x="0" y="0"/>
                      </a:moveTo>
                      <a:lnTo>
                        <a:pt x="313118" y="0"/>
                      </a:lnTo>
                    </a:path>
                  </a:pathLst>
                </a:custGeom>
                <a:ln w="6515">
                  <a:solidFill>
                    <a:srgbClr val="221F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439"/>
                <p:cNvSpPr/>
                <p:nvPr/>
              </p:nvSpPr>
              <p:spPr>
                <a:xfrm>
                  <a:off x="3211207" y="4072102"/>
                  <a:ext cx="42545" cy="22860"/>
                </a:xfrm>
                <a:custGeom>
                  <a:avLst/>
                  <a:gdLst/>
                  <a:ahLst/>
                  <a:cxnLst/>
                  <a:rect l="l" t="t" r="r" b="b"/>
                  <a:pathLst>
                    <a:path w="42545" h="22860">
                      <a:moveTo>
                        <a:pt x="0" y="0"/>
                      </a:moveTo>
                      <a:lnTo>
                        <a:pt x="0" y="22707"/>
                      </a:lnTo>
                      <a:lnTo>
                        <a:pt x="42392" y="11353"/>
                      </a:lnTo>
                      <a:lnTo>
                        <a:pt x="0" y="0"/>
                      </a:lnTo>
                      <a:close/>
                    </a:path>
                  </a:pathLst>
                </a:custGeom>
                <a:solidFill>
                  <a:srgbClr val="221F1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8" name="object 440"/>
              <p:cNvSpPr txBox="1"/>
              <p:nvPr/>
            </p:nvSpPr>
            <p:spPr>
              <a:xfrm>
                <a:off x="2731109" y="4039887"/>
                <a:ext cx="165100" cy="80645"/>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sz="350" b="0" i="0" u="none" strike="noStrike" kern="1200" cap="none" spc="0" normalizeH="0" baseline="0" noProof="0" dirty="0">
                    <a:ln>
                      <a:noFill/>
                    </a:ln>
                    <a:solidFill>
                      <a:srgbClr val="221F1F"/>
                    </a:solidFill>
                    <a:effectLst/>
                    <a:uLnTx/>
                    <a:uFillTx/>
                    <a:latin typeface="Arial MT"/>
                    <a:ea typeface="+mn-ea"/>
                    <a:cs typeface="Arial MT"/>
                  </a:rPr>
                  <a:t>179.99</a:t>
                </a:r>
                <a:endParaRPr kumimoji="0" sz="350" b="0" i="0" u="none" strike="noStrike" kern="1200" cap="none" spc="0" normalizeH="0" baseline="0" noProof="0">
                  <a:ln>
                    <a:noFill/>
                  </a:ln>
                  <a:solidFill>
                    <a:prstClr val="black"/>
                  </a:solidFill>
                  <a:effectLst/>
                  <a:uLnTx/>
                  <a:uFillTx/>
                  <a:latin typeface="Arial MT"/>
                  <a:ea typeface="+mn-ea"/>
                  <a:cs typeface="Arial MT"/>
                </a:endParaRPr>
              </a:p>
            </p:txBody>
          </p:sp>
        </p:grpSp>
      </p:grpSp>
    </p:spTree>
    <p:extLst>
      <p:ext uri="{BB962C8B-B14F-4D97-AF65-F5344CB8AC3E}">
        <p14:creationId xmlns:p14="http://schemas.microsoft.com/office/powerpoint/2010/main" val="310693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06" t="35024" r="-406" b="4818"/>
          <a:stretch/>
        </p:blipFill>
        <p:spPr/>
      </p:pic>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765" r="22765"/>
          <a:stretch>
            <a:fillRect/>
          </a:stretch>
        </p:blipFill>
        <p:spPr/>
      </p:pic>
      <p:pic>
        <p:nvPicPr>
          <p:cNvPr id="12" name="Picture Placeholder 1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2687" r="22687"/>
          <a:stretch>
            <a:fillRect/>
          </a:stretch>
        </p:blipFill>
        <p:spPr/>
      </p:pic>
      <p:sp>
        <p:nvSpPr>
          <p:cNvPr id="13" name="object 4"/>
          <p:cNvSpPr/>
          <p:nvPr/>
        </p:nvSpPr>
        <p:spPr>
          <a:xfrm>
            <a:off x="301216" y="5289378"/>
            <a:ext cx="6934200" cy="805835"/>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14" name="object 4"/>
          <p:cNvSpPr/>
          <p:nvPr/>
        </p:nvSpPr>
        <p:spPr>
          <a:xfrm>
            <a:off x="301216" y="9570065"/>
            <a:ext cx="3390900" cy="805835"/>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15" name="object 4"/>
          <p:cNvSpPr/>
          <p:nvPr/>
        </p:nvSpPr>
        <p:spPr>
          <a:xfrm>
            <a:off x="3874422" y="9570065"/>
            <a:ext cx="3390900" cy="805835"/>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16" name="object 77"/>
          <p:cNvSpPr txBox="1"/>
          <p:nvPr/>
        </p:nvSpPr>
        <p:spPr>
          <a:xfrm>
            <a:off x="705824" y="5511514"/>
            <a:ext cx="6124984" cy="262251"/>
          </a:xfrm>
          <a:prstGeom prst="rect">
            <a:avLst/>
          </a:prstGeom>
        </p:spPr>
        <p:txBody>
          <a:bodyPr vert="horz" wrap="square" lIns="0" tIns="15875" rIns="0" bIns="0" rtlCol="0">
            <a:spAutoFit/>
          </a:bodyPr>
          <a:lstStyle/>
          <a:p>
            <a:pPr marL="12700" marR="0" lvl="0" indent="0" algn="ctr" defTabSz="914400" rtl="0" eaLnBrk="1" fontAlgn="auto" latinLnBrk="0" hangingPunct="1">
              <a:lnSpc>
                <a:spcPct val="100000"/>
              </a:lnSpc>
              <a:spcBef>
                <a:spcPts val="125"/>
              </a:spcBef>
              <a:spcAft>
                <a:spcPts val="0"/>
              </a:spcAft>
              <a:buClrTx/>
              <a:buSzTx/>
              <a:buFontTx/>
              <a:buNone/>
              <a:tabLst/>
              <a:defRPr/>
            </a:pPr>
            <a:r>
              <a:rPr kumimoji="0" sz="1600" b="1" i="0" u="none" strike="noStrike" kern="1200" cap="none" spc="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W</a:t>
            </a:r>
            <a:r>
              <a:rPr kumimoji="0" sz="1600" b="1" i="0" u="none" strike="noStrike" kern="1200" cap="none" spc="-40"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arren</a:t>
            </a:r>
            <a:r>
              <a:rPr kumimoji="0" sz="1600" b="1" i="0" u="none" strike="noStrike" kern="1200" cap="none" spc="-3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 </a:t>
            </a:r>
            <a:r>
              <a:rPr kumimoji="0" sz="1600" b="1" i="0" u="none" strike="noStrike" kern="1200" cap="none" spc="-4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Park</a:t>
            </a:r>
            <a:r>
              <a:rPr kumimoji="0" sz="1600" b="1" i="0" u="none" strike="noStrike" kern="1200" cap="none" spc="-3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 </a:t>
            </a:r>
            <a:r>
              <a:rPr kumimoji="0" sz="1600" b="1" i="0" u="none" strike="noStrike" kern="1200" cap="none" spc="-50"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Rugby</a:t>
            </a:r>
            <a:r>
              <a:rPr kumimoji="0" sz="1600" b="1" i="0" u="none" strike="noStrike" kern="1200" cap="none" spc="-3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 </a:t>
            </a:r>
            <a:r>
              <a:rPr kumimoji="0" sz="1600" b="1" i="0" u="none" strike="noStrike" kern="1200" cap="none" spc="-50"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League</a:t>
            </a:r>
            <a:r>
              <a:rPr kumimoji="0" sz="1600" b="1" i="0" u="none" strike="noStrike" kern="1200" cap="none" spc="-3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 </a:t>
            </a:r>
            <a:r>
              <a:rPr kumimoji="0" sz="1600" b="1" i="0" u="none" strike="noStrike" kern="1200" cap="none" spc="-5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Stadium,</a:t>
            </a:r>
            <a:r>
              <a:rPr kumimoji="0" sz="1600" b="1" i="0" u="none" strike="noStrike" kern="1200" cap="none" spc="-3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 </a:t>
            </a:r>
            <a:r>
              <a:rPr kumimoji="0" sz="1600" b="1" i="0" u="none" strike="noStrike" kern="1200" cap="none" spc="-25" normalizeH="0" baseline="0" noProof="0" dirty="0">
                <a:ln>
                  <a:noFill/>
                </a:ln>
                <a:solidFill>
                  <a:srgbClr val="FFFFFF"/>
                </a:solidFill>
                <a:effectLst/>
                <a:uLnTx/>
                <a:uFillTx/>
                <a:latin typeface="Abadi" panose="020B0604020104020204" pitchFamily="34" charset="0"/>
                <a:ea typeface="Inter" panose="02000503000000020004" pitchFamily="2" charset="0"/>
                <a:cs typeface="Verdana"/>
              </a:rPr>
              <a:t>NT</a:t>
            </a:r>
            <a:endParaRPr kumimoji="0" sz="1600" b="1" i="0" u="none" strike="noStrike" kern="1200" cap="none" spc="0" normalizeH="0" baseline="0" noProof="0" dirty="0">
              <a:ln>
                <a:noFill/>
              </a:ln>
              <a:solidFill>
                <a:prstClr val="black"/>
              </a:solidFill>
              <a:effectLst/>
              <a:uLnTx/>
              <a:uFillTx/>
              <a:latin typeface="Abadi" panose="020B0604020104020204" pitchFamily="34" charset="0"/>
              <a:ea typeface="Inter" panose="02000503000000020004" pitchFamily="2" charset="0"/>
              <a:cs typeface="Verdana"/>
            </a:endParaRPr>
          </a:p>
        </p:txBody>
      </p:sp>
      <p:sp>
        <p:nvSpPr>
          <p:cNvPr id="17" name="object 78"/>
          <p:cNvSpPr txBox="1"/>
          <p:nvPr/>
        </p:nvSpPr>
        <p:spPr>
          <a:xfrm>
            <a:off x="688453" y="9811078"/>
            <a:ext cx="2616426" cy="262251"/>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20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600" dirty="0">
                <a:latin typeface="Abadi" panose="020B0604020104020204" pitchFamily="34" charset="0"/>
              </a:rPr>
              <a:t>Optus Stadium,  WA</a:t>
            </a:r>
          </a:p>
        </p:txBody>
      </p:sp>
      <p:sp>
        <p:nvSpPr>
          <p:cNvPr id="18" name="object 79"/>
          <p:cNvSpPr txBox="1"/>
          <p:nvPr/>
        </p:nvSpPr>
        <p:spPr>
          <a:xfrm>
            <a:off x="3931521" y="9811077"/>
            <a:ext cx="3256628" cy="262251"/>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20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600" dirty="0">
                <a:latin typeface="Abadi" panose="020B0604020104020204" pitchFamily="34" charset="0"/>
              </a:rPr>
              <a:t>Ashmore City Shopping Centre, QLD</a:t>
            </a:r>
          </a:p>
        </p:txBody>
      </p:sp>
    </p:spTree>
    <p:extLst>
      <p:ext uri="{BB962C8B-B14F-4D97-AF65-F5344CB8AC3E}">
        <p14:creationId xmlns:p14="http://schemas.microsoft.com/office/powerpoint/2010/main" val="197039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26325"/>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4198946959"/>
              </p:ext>
            </p:extLst>
          </p:nvPr>
        </p:nvGraphicFramePr>
        <p:xfrm>
          <a:off x="594024" y="3670960"/>
          <a:ext cx="6367181" cy="6100168"/>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500444">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ML_ECLIPSE_3N1REC_D</a:t>
                      </a:r>
                      <a:r>
                        <a:rPr lang="en-US" sz="1600" b="1" baseline="0" dirty="0">
                          <a:solidFill>
                            <a:schemeClr val="lt1"/>
                          </a:solidFill>
                          <a:latin typeface="Inter" panose="02000503000000020004" pitchFamily="2" charset="0"/>
                          <a:ea typeface="Inter" panose="02000503000000020004" pitchFamily="2" charset="0"/>
                          <a:cs typeface="+mn-cs"/>
                        </a:rPr>
                        <a:t> SPECIFICATIONS</a:t>
                      </a:r>
                      <a:endParaRPr lang="en-US" sz="1600" b="1" dirty="0">
                        <a:solidFill>
                          <a:schemeClr val="lt1"/>
                        </a:solidFill>
                        <a:latin typeface="Inter" panose="02000503000000020004" pitchFamily="2" charset="0"/>
                        <a:ea typeface="Inter" panose="02000503000000020004" pitchFamily="2"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61221">
                <a:tc>
                  <a:txBody>
                    <a:bodyPr/>
                    <a:lstStyle/>
                    <a:p>
                      <a:r>
                        <a:rPr lang="en-US" sz="1050" b="1" dirty="0">
                          <a:latin typeface="Abadi" panose="020B0604020104020204" pitchFamily="34" charset="0"/>
                          <a:ea typeface="Inter" panose="02000503000000020004" pitchFamily="2" charset="0"/>
                        </a:rPr>
                        <a:t>Material/Finish</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414"/>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17971">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noProof="0" dirty="0">
                          <a:solidFill>
                            <a:srgbClr val="001F5B"/>
                          </a:solidFill>
                          <a:latin typeface="Abadi" panose="020B0604020104020204" pitchFamily="34" charset="0"/>
                          <a:ea typeface="Inter" panose="02000503000000020004" pitchFamily="2" charset="0"/>
                          <a:cs typeface="Microsoft Sans Serif"/>
                        </a:rPr>
                        <a:t>Unit fitted with security lock, Seamless welds, rolled edges</a:t>
                      </a:r>
                      <a:endParaRPr lang="en-US" sz="1050" spc="0" dirty="0">
                        <a:solidFill>
                          <a:srgbClr val="001F5B"/>
                        </a:solidFill>
                        <a:latin typeface="Abadi" panose="020B0604020104020204" pitchFamily="34" charset="0"/>
                        <a:ea typeface="Inter" panose="02000503000000020004" pitchFamily="2" charset="0"/>
                        <a:cs typeface="Microsoft Sans Serif"/>
                      </a:endParaRP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4064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Dispenser/</a:t>
                      </a:r>
                    </a:p>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Option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300 Interfold paper towels, 500 Interleaved paper towels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212494"/>
                  </a:ext>
                </a:extLst>
              </a:tr>
              <a:tr h="28979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Hand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Eclipse Auto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8448089"/>
                  </a:ext>
                </a:extLst>
              </a:tr>
              <a:tr h="26122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noProof="0" dirty="0" err="1">
                          <a:solidFill>
                            <a:srgbClr val="001F5B"/>
                          </a:solidFill>
                          <a:latin typeface="Abadi" panose="020B0604020104020204" pitchFamily="34" charset="0"/>
                          <a:ea typeface="Inter" panose="02000503000000020004" pitchFamily="2" charset="0"/>
                          <a:cs typeface="Microsoft Sans Serif"/>
                        </a:rPr>
                        <a:t>Labour</a:t>
                      </a:r>
                      <a:r>
                        <a:rPr lang="en-US" sz="1050" spc="0" noProof="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471263"/>
                  </a:ext>
                </a:extLst>
              </a:tr>
              <a:tr h="45740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250-500W Brush Type, Dual Ball Bearings,  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2938508"/>
                  </a:ext>
                </a:extLst>
              </a:tr>
              <a:tr h="438633">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240V, 50Hz, 1000W</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6122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Supply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Hard wired - 4 electrical cable entry points available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6122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26122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26713"/>
                  </a:ext>
                </a:extLst>
              </a:tr>
              <a:tr h="438633">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85°C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0641686"/>
                  </a:ext>
                </a:extLst>
              </a:tr>
              <a:tr h="32202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Speed: 70m/s, Temp: Ambient +25°C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8326108"/>
                  </a:ext>
                </a:extLst>
              </a:tr>
              <a:tr h="261221">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6106160"/>
                  </a:ext>
                </a:extLst>
              </a:tr>
              <a:tr h="261221">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Disposal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21L Removable Stainless Steel waste container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175923"/>
                  </a:ext>
                </a:extLst>
              </a:tr>
              <a:tr h="32202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Overall Size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318mmW x 1500mmH x 190mmD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1736484"/>
                  </a:ext>
                </a:extLst>
              </a:tr>
              <a:tr h="32202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Wall Opening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290mmW x 1472mmH x 192mmD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7718763"/>
                  </a:ext>
                </a:extLst>
              </a:tr>
              <a:tr h="32202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is to be hard wired by licensed electrician,  Unit is supplied with 2 keys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53007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746" y="299342"/>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85413" y="1472256"/>
            <a:ext cx="3931011" cy="1096683"/>
            <a:chOff x="460101" y="1060704"/>
            <a:chExt cx="3931011" cy="1096683"/>
          </a:xfrm>
        </p:grpSpPr>
        <p:sp>
          <p:nvSpPr>
            <p:cNvPr id="2" name="Rectangle 1"/>
            <p:cNvSpPr/>
            <p:nvPr/>
          </p:nvSpPr>
          <p:spPr>
            <a:xfrm>
              <a:off x="460101" y="1060704"/>
              <a:ext cx="3931011"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ML_ECLIPSE_3N1REC_D</a:t>
              </a:r>
            </a:p>
          </p:txBody>
        </p:sp>
        <p:sp>
          <p:nvSpPr>
            <p:cNvPr id="63" name="Rectangle 62"/>
            <p:cNvSpPr/>
            <p:nvPr/>
          </p:nvSpPr>
          <p:spPr>
            <a:xfrm>
              <a:off x="460101" y="1449565"/>
              <a:ext cx="3597637" cy="707822"/>
            </a:xfrm>
            <a:prstGeom prst="rect">
              <a:avLst/>
            </a:prstGeom>
          </p:spPr>
          <p:txBody>
            <a:bodyPr wrap="square">
              <a:spAutoFit/>
            </a:bodyPr>
            <a:lstStyle/>
            <a:p>
              <a:pPr marL="12700" marR="5080">
                <a:lnSpc>
                  <a:spcPct val="131900"/>
                </a:lnSpc>
              </a:pPr>
              <a:r>
                <a:rPr lang="en-US" sz="1600" dirty="0">
                  <a:solidFill>
                    <a:schemeClr val="tx1">
                      <a:lumMod val="75000"/>
                      <a:lumOff val="25000"/>
                    </a:schemeClr>
                  </a:solidFill>
                  <a:latin typeface="Arial" panose="020B0604020202020204" pitchFamily="34" charset="0"/>
                  <a:cs typeface="Arial" panose="020B0604020202020204" pitchFamily="34" charset="0"/>
                </a:rPr>
                <a:t>Recessed Paper Towel Dispenser, Hand Dryer &amp; Waste Receptacle</a:t>
              </a:r>
            </a:p>
          </p:txBody>
        </p:sp>
      </p:grpSp>
      <p:grpSp>
        <p:nvGrpSpPr>
          <p:cNvPr id="5" name="Group 4"/>
          <p:cNvGrpSpPr/>
          <p:nvPr/>
        </p:nvGrpSpPr>
        <p:grpSpPr>
          <a:xfrm>
            <a:off x="3437413" y="10027744"/>
            <a:ext cx="3788413" cy="558421"/>
            <a:chOff x="3437413" y="9994900"/>
            <a:chExt cx="3788413" cy="558421"/>
          </a:xfrm>
        </p:grpSpPr>
        <p:grpSp>
          <p:nvGrpSpPr>
            <p:cNvPr id="43" name="Group 42"/>
            <p:cNvGrpSpPr/>
            <p:nvPr/>
          </p:nvGrpSpPr>
          <p:grpSpPr>
            <a:xfrm>
              <a:off x="3543385" y="10314103"/>
              <a:ext cx="1960015" cy="239218"/>
              <a:chOff x="5178822" y="10645354"/>
              <a:chExt cx="1960015" cy="239218"/>
            </a:xfrm>
          </p:grpSpPr>
          <p:pic>
            <p:nvPicPr>
              <p:cNvPr id="45" name="object 185"/>
              <p:cNvPicPr/>
              <p:nvPr/>
            </p:nvPicPr>
            <p:blipFill>
              <a:blip r:embed="rId5" cstate="print"/>
              <a:stretch>
                <a:fillRect/>
              </a:stretch>
            </p:blipFill>
            <p:spPr>
              <a:xfrm>
                <a:off x="5178822" y="10669269"/>
                <a:ext cx="351726" cy="191376"/>
              </a:xfrm>
              <a:prstGeom prst="rect">
                <a:avLst/>
              </a:prstGeom>
            </p:spPr>
          </p:pic>
          <p:pic>
            <p:nvPicPr>
              <p:cNvPr id="46" name="object 186"/>
              <p:cNvPicPr/>
              <p:nvPr/>
            </p:nvPicPr>
            <p:blipFill>
              <a:blip r:embed="rId6" cstate="print"/>
              <a:stretch>
                <a:fillRect/>
              </a:stretch>
            </p:blipFill>
            <p:spPr>
              <a:xfrm>
                <a:off x="5658107" y="10669282"/>
                <a:ext cx="108610" cy="191376"/>
              </a:xfrm>
              <a:prstGeom prst="rect">
                <a:avLst/>
              </a:prstGeom>
            </p:spPr>
          </p:pic>
          <p:pic>
            <p:nvPicPr>
              <p:cNvPr id="47" name="object 187"/>
              <p:cNvPicPr/>
              <p:nvPr/>
            </p:nvPicPr>
            <p:blipFill>
              <a:blip r:embed="rId7" cstate="print"/>
              <a:stretch>
                <a:fillRect/>
              </a:stretch>
            </p:blipFill>
            <p:spPr>
              <a:xfrm>
                <a:off x="5817416" y="10669282"/>
                <a:ext cx="108610" cy="191363"/>
              </a:xfrm>
              <a:prstGeom prst="rect">
                <a:avLst/>
              </a:prstGeom>
            </p:spPr>
          </p:pic>
          <p:pic>
            <p:nvPicPr>
              <p:cNvPr id="48" name="object 188"/>
              <p:cNvPicPr/>
              <p:nvPr/>
            </p:nvPicPr>
            <p:blipFill>
              <a:blip r:embed="rId8" cstate="print"/>
              <a:stretch>
                <a:fillRect/>
              </a:stretch>
            </p:blipFill>
            <p:spPr>
              <a:xfrm>
                <a:off x="6378362" y="10645354"/>
                <a:ext cx="316466" cy="239218"/>
              </a:xfrm>
              <a:prstGeom prst="rect">
                <a:avLst/>
              </a:prstGeom>
            </p:spPr>
          </p:pic>
          <p:pic>
            <p:nvPicPr>
              <p:cNvPr id="49" name="object 189"/>
              <p:cNvPicPr/>
              <p:nvPr/>
            </p:nvPicPr>
            <p:blipFill>
              <a:blip r:embed="rId9" cstate="print"/>
              <a:stretch>
                <a:fillRect/>
              </a:stretch>
            </p:blipFill>
            <p:spPr>
              <a:xfrm>
                <a:off x="6827363" y="10645355"/>
                <a:ext cx="311474" cy="239217"/>
              </a:xfrm>
              <a:prstGeom prst="rect">
                <a:avLst/>
              </a:prstGeom>
            </p:spPr>
          </p:pic>
          <p:pic>
            <p:nvPicPr>
              <p:cNvPr id="50" name="object 190"/>
              <p:cNvPicPr/>
              <p:nvPr/>
            </p:nvPicPr>
            <p:blipFill>
              <a:blip r:embed="rId10" cstate="print"/>
              <a:stretch>
                <a:fillRect/>
              </a:stretch>
            </p:blipFill>
            <p:spPr>
              <a:xfrm>
                <a:off x="6053598" y="10645355"/>
                <a:ext cx="197218" cy="239217"/>
              </a:xfrm>
              <a:prstGeom prst="rect">
                <a:avLst/>
              </a:prstGeom>
            </p:spPr>
          </p:pic>
        </p:grpSp>
        <p:sp>
          <p:nvSpPr>
            <p:cNvPr id="44" name="Rectangle 43"/>
            <p:cNvSpPr/>
            <p:nvPr/>
          </p:nvSpPr>
          <p:spPr>
            <a:xfrm>
              <a:off x="3437413" y="9994900"/>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788328" y="9998248"/>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904848" y="10310743"/>
              <a:ext cx="1320978" cy="239229"/>
              <a:chOff x="7716861" y="10584960"/>
              <a:chExt cx="1320978" cy="239229"/>
            </a:xfrm>
          </p:grpSpPr>
          <p:pic>
            <p:nvPicPr>
              <p:cNvPr id="54" name="object 199"/>
              <p:cNvPicPr/>
              <p:nvPr/>
            </p:nvPicPr>
            <p:blipFill>
              <a:blip r:embed="rId11" cstate="print"/>
              <a:stretch>
                <a:fillRect/>
              </a:stretch>
            </p:blipFill>
            <p:spPr>
              <a:xfrm>
                <a:off x="7716861" y="10584960"/>
                <a:ext cx="515043" cy="239229"/>
              </a:xfrm>
              <a:prstGeom prst="rect">
                <a:avLst/>
              </a:prstGeom>
            </p:spPr>
          </p:pic>
          <p:pic>
            <p:nvPicPr>
              <p:cNvPr id="55" name="object 200"/>
              <p:cNvPicPr/>
              <p:nvPr/>
            </p:nvPicPr>
            <p:blipFill>
              <a:blip r:embed="rId12" cstate="print"/>
              <a:stretch>
                <a:fillRect/>
              </a:stretch>
            </p:blipFill>
            <p:spPr>
              <a:xfrm>
                <a:off x="8359469" y="10662185"/>
                <a:ext cx="678370" cy="84787"/>
              </a:xfrm>
              <a:prstGeom prst="rect">
                <a:avLst/>
              </a:prstGeom>
            </p:spPr>
          </p:pic>
        </p:grpSp>
      </p:grpSp>
      <p:grpSp>
        <p:nvGrpSpPr>
          <p:cNvPr id="4" name="Group 3"/>
          <p:cNvGrpSpPr/>
          <p:nvPr/>
        </p:nvGrpSpPr>
        <p:grpSpPr>
          <a:xfrm>
            <a:off x="4416424" y="469900"/>
            <a:ext cx="2333626" cy="2883461"/>
            <a:chOff x="4416424" y="631890"/>
            <a:chExt cx="2333626" cy="2883461"/>
          </a:xfrm>
        </p:grpSpPr>
        <p:pic>
          <p:nvPicPr>
            <p:cNvPr id="409" name="object 104"/>
            <p:cNvPicPr/>
            <p:nvPr/>
          </p:nvPicPr>
          <p:blipFill>
            <a:blip r:embed="rId13" cstate="print"/>
            <a:stretch>
              <a:fillRect/>
            </a:stretch>
          </p:blipFill>
          <p:spPr>
            <a:xfrm>
              <a:off x="5413416" y="690852"/>
              <a:ext cx="1336634" cy="2765539"/>
            </a:xfrm>
            <a:prstGeom prst="rect">
              <a:avLst/>
            </a:prstGeom>
          </p:spPr>
        </p:pic>
        <p:pic>
          <p:nvPicPr>
            <p:cNvPr id="410" name="object 103"/>
            <p:cNvPicPr/>
            <p:nvPr/>
          </p:nvPicPr>
          <p:blipFill>
            <a:blip r:embed="rId14" cstate="print"/>
            <a:stretch>
              <a:fillRect/>
            </a:stretch>
          </p:blipFill>
          <p:spPr>
            <a:xfrm>
              <a:off x="4416424" y="631890"/>
              <a:ext cx="642967" cy="2883461"/>
            </a:xfrm>
            <a:prstGeom prst="rect">
              <a:avLst/>
            </a:prstGeom>
          </p:spPr>
        </p:pic>
      </p:grpSp>
    </p:spTree>
    <p:extLst>
      <p:ext uri="{BB962C8B-B14F-4D97-AF65-F5344CB8AC3E}">
        <p14:creationId xmlns:p14="http://schemas.microsoft.com/office/powerpoint/2010/main" val="407324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26325"/>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1527872282"/>
              </p:ext>
            </p:extLst>
          </p:nvPr>
        </p:nvGraphicFramePr>
        <p:xfrm>
          <a:off x="594024" y="3647262"/>
          <a:ext cx="6367181" cy="6113338"/>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42276">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ML_ECO_73N1REC</a:t>
                      </a:r>
                      <a:r>
                        <a:rPr lang="en-US" sz="1600" b="1" baseline="0" dirty="0">
                          <a:solidFill>
                            <a:schemeClr val="lt1"/>
                          </a:solidFill>
                          <a:latin typeface="Inter" panose="02000503000000020004" pitchFamily="2" charset="0"/>
                          <a:ea typeface="Inter" panose="02000503000000020004" pitchFamily="2" charset="0"/>
                          <a:cs typeface="+mn-cs"/>
                        </a:rPr>
                        <a:t> SPECIFICATIONS</a:t>
                      </a:r>
                      <a:endParaRPr lang="en-US" sz="1600" b="1" dirty="0">
                        <a:solidFill>
                          <a:schemeClr val="lt1"/>
                        </a:solidFill>
                        <a:latin typeface="Inter" panose="02000503000000020004" pitchFamily="2" charset="0"/>
                        <a:ea typeface="Inter" panose="02000503000000020004" pitchFamily="2"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64192">
                <a:tc>
                  <a:txBody>
                    <a:bodyPr/>
                    <a:lstStyle/>
                    <a:p>
                      <a:r>
                        <a:rPr lang="en-US" sz="1050" b="1" dirty="0">
                          <a:latin typeface="Abadi" panose="020B0604020104020204" pitchFamily="34" charset="0"/>
                          <a:ea typeface="Inter" panose="02000503000000020004" pitchFamily="2" charset="0"/>
                        </a:rPr>
                        <a:t>Material/Finish</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414"/>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5680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fitted with security lock, Full length piano hinge on doors, Seamless welds, rolled edges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45658">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Dispenser/</a:t>
                      </a:r>
                    </a:p>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Option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300 Interfold paper towels, 500 Interleaved paper towels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212494"/>
                  </a:ext>
                </a:extLst>
              </a:tr>
              <a:tr h="26419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Hand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err="1">
                          <a:solidFill>
                            <a:srgbClr val="001F5B"/>
                          </a:solidFill>
                          <a:latin typeface="Abadi" panose="020B0604020104020204" pitchFamily="34" charset="0"/>
                          <a:ea typeface="Inter" panose="02000503000000020004" pitchFamily="2" charset="0"/>
                          <a:cs typeface="Microsoft Sans Serif"/>
                        </a:rPr>
                        <a:t>EcoFast</a:t>
                      </a:r>
                      <a:r>
                        <a:rPr lang="en-US" sz="1050" spc="0" noProof="0" dirty="0">
                          <a:solidFill>
                            <a:srgbClr val="001F5B"/>
                          </a:solidFill>
                          <a:latin typeface="Abadi" panose="020B0604020104020204" pitchFamily="34" charset="0"/>
                          <a:ea typeface="Inter" panose="02000503000000020004" pitchFamily="2" charset="0"/>
                          <a:cs typeface="Microsoft Sans Serif"/>
                        </a:rPr>
                        <a:t> Auto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8448089"/>
                  </a:ext>
                </a:extLst>
              </a:tr>
              <a:tr h="26419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noProof="0" dirty="0" err="1">
                          <a:solidFill>
                            <a:srgbClr val="001F5B"/>
                          </a:solidFill>
                          <a:latin typeface="Abadi" panose="020B0604020104020204" pitchFamily="34" charset="0"/>
                          <a:ea typeface="Inter" panose="02000503000000020004" pitchFamily="2" charset="0"/>
                          <a:cs typeface="Microsoft Sans Serif"/>
                        </a:rPr>
                        <a:t>Labour</a:t>
                      </a:r>
                      <a:r>
                        <a:rPr lang="en-US" sz="1050" spc="0" noProof="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471263"/>
                  </a:ext>
                </a:extLst>
              </a:tr>
              <a:tr h="45680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500W Brush Type: Dual Ball Bearings, 29,000RPM  105°C auto resetting safety overload thermostat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2938508"/>
                  </a:ext>
                </a:extLst>
              </a:tr>
              <a:tr h="387649">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240V, 50Hz, 1000W, 4.17A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6419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Supply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Hard wired - 4 electrical cable entry points available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6419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264192">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IPX1</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26713"/>
                  </a:ext>
                </a:extLst>
              </a:tr>
              <a:tr h="387649">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85°C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0641686"/>
                  </a:ext>
                </a:extLst>
              </a:tr>
              <a:tr h="284594">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Speed: 90m/s, Temp: Ambient +30°C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8326108"/>
                  </a:ext>
                </a:extLst>
              </a:tr>
              <a:tr h="26419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6106160"/>
                  </a:ext>
                </a:extLst>
              </a:tr>
              <a:tr h="26419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Disposal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20L Removable Stainless Steel waste container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175923"/>
                  </a:ext>
                </a:extLst>
              </a:tr>
              <a:tr h="284594">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Overall Size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318mmW x 1625mmH x 141.5mmD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1736484"/>
                  </a:ext>
                </a:extLst>
              </a:tr>
              <a:tr h="284594">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Wall Opening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290mmW x 1600mmH x 145mmD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7718763"/>
                  </a:ext>
                </a:extLst>
              </a:tr>
              <a:tr h="284594">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Specify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err="1">
                          <a:solidFill>
                            <a:srgbClr val="001F5B"/>
                          </a:solidFill>
                          <a:latin typeface="Abadi" panose="020B0604020104020204" pitchFamily="34" charset="0"/>
                          <a:ea typeface="Inter" panose="02000503000000020004" pitchFamily="2" charset="0"/>
                          <a:cs typeface="Microsoft Sans Serif"/>
                        </a:rPr>
                        <a:t>Recessed</a:t>
                      </a:r>
                      <a:endParaRPr lang="fr-FR" sz="1050" spc="0" noProof="0" dirty="0">
                        <a:solidFill>
                          <a:srgbClr val="001F5B"/>
                        </a:solidFill>
                        <a:latin typeface="Abadi" panose="020B0604020104020204" pitchFamily="34" charset="0"/>
                        <a:ea typeface="Inter" panose="02000503000000020004" pitchFamily="2" charset="0"/>
                        <a:cs typeface="Microsoft Sans Serif"/>
                      </a:endParaRP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1865223"/>
                  </a:ext>
                </a:extLst>
              </a:tr>
              <a:tr h="284594">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is to be hard wired by licensed electrician.  Unit is supplied with 2 keys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61535"/>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46955" y="1630386"/>
            <a:ext cx="4169494" cy="1243353"/>
            <a:chOff x="433518" y="914034"/>
            <a:chExt cx="3728390" cy="1243353"/>
          </a:xfrm>
        </p:grpSpPr>
        <p:sp>
          <p:nvSpPr>
            <p:cNvPr id="2" name="Rectangle 1"/>
            <p:cNvSpPr/>
            <p:nvPr/>
          </p:nvSpPr>
          <p:spPr>
            <a:xfrm>
              <a:off x="433518" y="914034"/>
              <a:ext cx="3701805"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ML_ECO_73N1REC</a:t>
              </a:r>
            </a:p>
          </p:txBody>
        </p:sp>
        <p:sp>
          <p:nvSpPr>
            <p:cNvPr id="63" name="Rectangle 62"/>
            <p:cNvSpPr/>
            <p:nvPr/>
          </p:nvSpPr>
          <p:spPr>
            <a:xfrm>
              <a:off x="460101" y="1449565"/>
              <a:ext cx="3701807" cy="707822"/>
            </a:xfrm>
            <a:prstGeom prst="rect">
              <a:avLst/>
            </a:prstGeom>
          </p:spPr>
          <p:txBody>
            <a:bodyPr wrap="square">
              <a:spAutoFit/>
            </a:bodyPr>
            <a:lstStyle/>
            <a:p>
              <a:pPr marL="12700" marR="5080">
                <a:lnSpc>
                  <a:spcPct val="131900"/>
                </a:lnSpc>
              </a:pPr>
              <a:r>
                <a:rPr lang="en-US" sz="1600" dirty="0">
                  <a:solidFill>
                    <a:schemeClr val="tx1">
                      <a:lumMod val="75000"/>
                      <a:lumOff val="25000"/>
                    </a:schemeClr>
                  </a:solidFill>
                  <a:latin typeface="Arial" panose="020B0604020202020204" pitchFamily="34" charset="0"/>
                  <a:cs typeface="Arial" panose="020B0604020202020204" pitchFamily="34" charset="0"/>
                </a:rPr>
                <a:t>Recessed Paper Towel Dispenser, Receptacle Hand Dryer &amp; Waste</a:t>
              </a:r>
            </a:p>
          </p:txBody>
        </p:sp>
      </p:grpSp>
      <p:grpSp>
        <p:nvGrpSpPr>
          <p:cNvPr id="5" name="Group 4"/>
          <p:cNvGrpSpPr/>
          <p:nvPr/>
        </p:nvGrpSpPr>
        <p:grpSpPr>
          <a:xfrm>
            <a:off x="4616449" y="469900"/>
            <a:ext cx="2344755" cy="2932107"/>
            <a:chOff x="4452569" y="384711"/>
            <a:chExt cx="2508636" cy="3137040"/>
          </a:xfrm>
        </p:grpSpPr>
        <p:pic>
          <p:nvPicPr>
            <p:cNvPr id="31" name="object 179"/>
            <p:cNvPicPr/>
            <p:nvPr/>
          </p:nvPicPr>
          <p:blipFill>
            <a:blip r:embed="rId3" cstate="print"/>
            <a:stretch>
              <a:fillRect/>
            </a:stretch>
          </p:blipFill>
          <p:spPr>
            <a:xfrm>
              <a:off x="4452569" y="384711"/>
              <a:ext cx="636412" cy="3137040"/>
            </a:xfrm>
            <a:prstGeom prst="rect">
              <a:avLst/>
            </a:prstGeom>
          </p:spPr>
        </p:pic>
        <p:pic>
          <p:nvPicPr>
            <p:cNvPr id="32" name="object 180"/>
            <p:cNvPicPr/>
            <p:nvPr/>
          </p:nvPicPr>
          <p:blipFill>
            <a:blip r:embed="rId4" cstate="print"/>
            <a:stretch>
              <a:fillRect/>
            </a:stretch>
          </p:blipFill>
          <p:spPr>
            <a:xfrm>
              <a:off x="5517739" y="386036"/>
              <a:ext cx="1443466" cy="3134390"/>
            </a:xfrm>
            <a:prstGeom prst="rect">
              <a:avLst/>
            </a:prstGeom>
          </p:spPr>
        </p:pic>
      </p:grpSp>
      <p:grpSp>
        <p:nvGrpSpPr>
          <p:cNvPr id="6" name="Group 5"/>
          <p:cNvGrpSpPr/>
          <p:nvPr/>
        </p:nvGrpSpPr>
        <p:grpSpPr>
          <a:xfrm>
            <a:off x="533643" y="10038356"/>
            <a:ext cx="2448412" cy="537197"/>
            <a:chOff x="533643" y="10001726"/>
            <a:chExt cx="2448412" cy="537197"/>
          </a:xfrm>
        </p:grpSpPr>
        <p:sp>
          <p:nvSpPr>
            <p:cNvPr id="44" name="Rectangle 43"/>
            <p:cNvSpPr/>
            <p:nvPr/>
          </p:nvSpPr>
          <p:spPr>
            <a:xfrm>
              <a:off x="533643" y="10001726"/>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grpSp>
          <p:nvGrpSpPr>
            <p:cNvPr id="34" name="Group 33"/>
            <p:cNvGrpSpPr/>
            <p:nvPr/>
          </p:nvGrpSpPr>
          <p:grpSpPr>
            <a:xfrm>
              <a:off x="588302" y="10299705"/>
              <a:ext cx="2393753" cy="239218"/>
              <a:chOff x="1206246" y="4543563"/>
              <a:chExt cx="2393753" cy="239218"/>
            </a:xfrm>
          </p:grpSpPr>
          <p:pic>
            <p:nvPicPr>
              <p:cNvPr id="35" name="object 192"/>
              <p:cNvPicPr/>
              <p:nvPr/>
            </p:nvPicPr>
            <p:blipFill>
              <a:blip r:embed="rId5" cstate="print"/>
              <a:stretch>
                <a:fillRect/>
              </a:stretch>
            </p:blipFill>
            <p:spPr>
              <a:xfrm>
                <a:off x="1206246" y="4567478"/>
                <a:ext cx="351739" cy="191376"/>
              </a:xfrm>
              <a:prstGeom prst="rect">
                <a:avLst/>
              </a:prstGeom>
            </p:spPr>
          </p:pic>
          <p:pic>
            <p:nvPicPr>
              <p:cNvPr id="36" name="object 193"/>
              <p:cNvPicPr/>
              <p:nvPr/>
            </p:nvPicPr>
            <p:blipFill>
              <a:blip r:embed="rId6" cstate="print"/>
              <a:stretch>
                <a:fillRect/>
              </a:stretch>
            </p:blipFill>
            <p:spPr>
              <a:xfrm>
                <a:off x="1685544" y="4567491"/>
                <a:ext cx="108610" cy="191376"/>
              </a:xfrm>
              <a:prstGeom prst="rect">
                <a:avLst/>
              </a:prstGeom>
            </p:spPr>
          </p:pic>
          <p:pic>
            <p:nvPicPr>
              <p:cNvPr id="37" name="object 194"/>
              <p:cNvPicPr/>
              <p:nvPr/>
            </p:nvPicPr>
            <p:blipFill>
              <a:blip r:embed="rId7" cstate="print"/>
              <a:stretch>
                <a:fillRect/>
              </a:stretch>
            </p:blipFill>
            <p:spPr>
              <a:xfrm>
                <a:off x="1844852" y="4567491"/>
                <a:ext cx="108610" cy="191363"/>
              </a:xfrm>
              <a:prstGeom prst="rect">
                <a:avLst/>
              </a:prstGeom>
            </p:spPr>
          </p:pic>
          <p:pic>
            <p:nvPicPr>
              <p:cNvPr id="38" name="object 195"/>
              <p:cNvPicPr/>
              <p:nvPr/>
            </p:nvPicPr>
            <p:blipFill>
              <a:blip r:embed="rId8" cstate="print"/>
              <a:stretch>
                <a:fillRect/>
              </a:stretch>
            </p:blipFill>
            <p:spPr>
              <a:xfrm>
                <a:off x="2839516" y="4543564"/>
                <a:ext cx="316458" cy="239217"/>
              </a:xfrm>
              <a:prstGeom prst="rect">
                <a:avLst/>
              </a:prstGeom>
            </p:spPr>
          </p:pic>
          <p:pic>
            <p:nvPicPr>
              <p:cNvPr id="39" name="object 196"/>
              <p:cNvPicPr/>
              <p:nvPr/>
            </p:nvPicPr>
            <p:blipFill>
              <a:blip r:embed="rId9" cstate="print"/>
              <a:stretch>
                <a:fillRect/>
              </a:stretch>
            </p:blipFill>
            <p:spPr>
              <a:xfrm>
                <a:off x="3288517" y="4543563"/>
                <a:ext cx="311482" cy="239218"/>
              </a:xfrm>
              <a:prstGeom prst="rect">
                <a:avLst/>
              </a:prstGeom>
            </p:spPr>
          </p:pic>
          <p:pic>
            <p:nvPicPr>
              <p:cNvPr id="40" name="object 197"/>
              <p:cNvPicPr/>
              <p:nvPr/>
            </p:nvPicPr>
            <p:blipFill>
              <a:blip r:embed="rId10" cstate="print"/>
              <a:stretch>
                <a:fillRect/>
              </a:stretch>
            </p:blipFill>
            <p:spPr>
              <a:xfrm>
                <a:off x="2405799" y="4543564"/>
                <a:ext cx="306158" cy="239217"/>
              </a:xfrm>
              <a:prstGeom prst="rect">
                <a:avLst/>
              </a:prstGeom>
            </p:spPr>
          </p:pic>
          <p:pic>
            <p:nvPicPr>
              <p:cNvPr id="42" name="object 198"/>
              <p:cNvPicPr/>
              <p:nvPr/>
            </p:nvPicPr>
            <p:blipFill>
              <a:blip r:embed="rId11" cstate="print"/>
              <a:stretch>
                <a:fillRect/>
              </a:stretch>
            </p:blipFill>
            <p:spPr>
              <a:xfrm>
                <a:off x="2081022" y="4543564"/>
                <a:ext cx="197218" cy="239217"/>
              </a:xfrm>
              <a:prstGeom prst="rect">
                <a:avLst/>
              </a:prstGeom>
            </p:spPr>
          </p:pic>
        </p:grpSp>
      </p:grpSp>
      <p:grpSp>
        <p:nvGrpSpPr>
          <p:cNvPr id="4" name="Group 3"/>
          <p:cNvGrpSpPr/>
          <p:nvPr/>
        </p:nvGrpSpPr>
        <p:grpSpPr>
          <a:xfrm>
            <a:off x="4997450" y="10038353"/>
            <a:ext cx="2125218" cy="537203"/>
            <a:chOff x="4997450" y="10001726"/>
            <a:chExt cx="2125218" cy="537203"/>
          </a:xfrm>
        </p:grpSpPr>
        <p:sp>
          <p:nvSpPr>
            <p:cNvPr id="52" name="Rectangle 51"/>
            <p:cNvSpPr/>
            <p:nvPr/>
          </p:nvSpPr>
          <p:spPr>
            <a:xfrm>
              <a:off x="4997450" y="10001726"/>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1" name="Group 50"/>
            <p:cNvGrpSpPr/>
            <p:nvPr/>
          </p:nvGrpSpPr>
          <p:grpSpPr>
            <a:xfrm>
              <a:off x="5073574" y="10299700"/>
              <a:ext cx="2049094" cy="239229"/>
              <a:chOff x="1206258" y="4926774"/>
              <a:chExt cx="2049094" cy="239229"/>
            </a:xfrm>
          </p:grpSpPr>
          <p:pic>
            <p:nvPicPr>
              <p:cNvPr id="57" name="object 208"/>
              <p:cNvPicPr/>
              <p:nvPr/>
            </p:nvPicPr>
            <p:blipFill>
              <a:blip r:embed="rId12" cstate="print"/>
              <a:stretch>
                <a:fillRect/>
              </a:stretch>
            </p:blipFill>
            <p:spPr>
              <a:xfrm>
                <a:off x="1206258" y="4926774"/>
                <a:ext cx="515043" cy="239229"/>
              </a:xfrm>
              <a:prstGeom prst="rect">
                <a:avLst/>
              </a:prstGeom>
            </p:spPr>
          </p:pic>
          <p:pic>
            <p:nvPicPr>
              <p:cNvPr id="58" name="object 209"/>
              <p:cNvPicPr/>
              <p:nvPr/>
            </p:nvPicPr>
            <p:blipFill>
              <a:blip r:embed="rId13" cstate="print"/>
              <a:stretch>
                <a:fillRect/>
              </a:stretch>
            </p:blipFill>
            <p:spPr>
              <a:xfrm>
                <a:off x="1848853" y="4938050"/>
                <a:ext cx="600567" cy="216688"/>
              </a:xfrm>
              <a:prstGeom prst="rect">
                <a:avLst/>
              </a:prstGeom>
            </p:spPr>
          </p:pic>
          <p:pic>
            <p:nvPicPr>
              <p:cNvPr id="59" name="object 210"/>
              <p:cNvPicPr/>
              <p:nvPr/>
            </p:nvPicPr>
            <p:blipFill>
              <a:blip r:embed="rId14" cstate="print"/>
              <a:stretch>
                <a:fillRect/>
              </a:stretch>
            </p:blipFill>
            <p:spPr>
              <a:xfrm>
                <a:off x="2576982" y="5003991"/>
                <a:ext cx="678370" cy="84797"/>
              </a:xfrm>
              <a:prstGeom prst="rect">
                <a:avLst/>
              </a:prstGeom>
            </p:spPr>
          </p:pic>
        </p:grpSp>
      </p:grpSp>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3746" y="299342"/>
            <a:ext cx="1723618" cy="551558"/>
          </a:xfrm>
          <a:prstGeom prst="rect">
            <a:avLst/>
          </a:prstGeom>
        </p:spPr>
      </p:pic>
    </p:spTree>
    <p:extLst>
      <p:ext uri="{BB962C8B-B14F-4D97-AF65-F5344CB8AC3E}">
        <p14:creationId xmlns:p14="http://schemas.microsoft.com/office/powerpoint/2010/main" val="125734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09294"/>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3068010100"/>
              </p:ext>
            </p:extLst>
          </p:nvPr>
        </p:nvGraphicFramePr>
        <p:xfrm>
          <a:off x="594024" y="3816195"/>
          <a:ext cx="6367181" cy="5909254"/>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52751">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ML_ECO_73N1SM</a:t>
                      </a:r>
                      <a:r>
                        <a:rPr lang="en-US" sz="1600" b="1" baseline="0" dirty="0">
                          <a:solidFill>
                            <a:schemeClr val="lt1"/>
                          </a:solidFill>
                          <a:latin typeface="Inter" panose="02000503000000020004" pitchFamily="2" charset="0"/>
                          <a:ea typeface="Inter" panose="02000503000000020004" pitchFamily="2" charset="0"/>
                          <a:cs typeface="+mn-cs"/>
                        </a:rPr>
                        <a:t> SPECIFICATIONS</a:t>
                      </a:r>
                      <a:endParaRPr lang="en-US" sz="1600" b="1" dirty="0">
                        <a:solidFill>
                          <a:schemeClr val="lt1"/>
                        </a:solidFill>
                        <a:latin typeface="Inter" panose="02000503000000020004" pitchFamily="2" charset="0"/>
                        <a:ea typeface="Inter" panose="02000503000000020004" pitchFamily="2" charset="0"/>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67057">
                <a:tc>
                  <a:txBody>
                    <a:bodyPr/>
                    <a:lstStyle/>
                    <a:p>
                      <a:r>
                        <a:rPr lang="en-US" sz="1050" b="1" dirty="0">
                          <a:latin typeface="Abadi" panose="020B0604020104020204" pitchFamily="34" charset="0"/>
                          <a:ea typeface="Inter" panose="02000503000000020004" pitchFamily="2" charset="0"/>
                        </a:rPr>
                        <a:t>Material/Finish</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414"/>
                        </a:spcBef>
                        <a:spcAft>
                          <a:spcPts val="0"/>
                        </a:spcAft>
                        <a:buClrTx/>
                        <a:buSzTx/>
                        <a:buFontTx/>
                        <a:buNone/>
                        <a:tabLst>
                          <a:tab pos="701040" algn="l"/>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5527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fitted with security lock, Full length piano hinge on doors, Seamless welds, rolled edges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50489">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Dispenser/</a:t>
                      </a:r>
                    </a:p>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Option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300 Interfold paper towels / 500 Interleaved paper towels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212494"/>
                  </a:ext>
                </a:extLst>
              </a:tr>
              <a:tr h="26705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Hand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Eco Auto Dryer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8448089"/>
                  </a:ext>
                </a:extLst>
              </a:tr>
              <a:tr h="26705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noProof="0" dirty="0" err="1">
                          <a:solidFill>
                            <a:srgbClr val="001F5B"/>
                          </a:solidFill>
                          <a:latin typeface="Abadi" panose="020B0604020104020204" pitchFamily="34" charset="0"/>
                          <a:ea typeface="Inter" panose="02000503000000020004" pitchFamily="2" charset="0"/>
                          <a:cs typeface="Microsoft Sans Serif"/>
                        </a:rPr>
                        <a:t>Labour</a:t>
                      </a:r>
                      <a:r>
                        <a:rPr lang="en-US" sz="1050" spc="0" noProof="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57471263"/>
                  </a:ext>
                </a:extLst>
              </a:tr>
              <a:tr h="455278">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500W Brush Type: Dual Ball Bearings, 29,000RPM  105°C auto resetting safety overload thermostat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2938508"/>
                  </a:ext>
                </a:extLst>
              </a:tr>
              <a:tr h="3968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240V, 50Hz, 1000W, 4.17A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6705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Supply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Hard wired - 4 electrical cable entry points available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6705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26705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IPX1</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526713"/>
                  </a:ext>
                </a:extLst>
              </a:tr>
              <a:tr h="3968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85°C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0641686"/>
                  </a:ext>
                </a:extLst>
              </a:tr>
              <a:tr h="29133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Speed: 90m/s, Temp: Ambient +30°C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8326108"/>
                  </a:ext>
                </a:extLst>
              </a:tr>
              <a:tr h="26705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6106160"/>
                  </a:ext>
                </a:extLst>
              </a:tr>
              <a:tr h="26705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Disposal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20L Removable Stainless Steel waste container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175923"/>
                  </a:ext>
                </a:extLst>
              </a:tr>
              <a:tr h="29133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Overall Size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fr-FR" sz="1050" spc="0" noProof="0" dirty="0">
                          <a:solidFill>
                            <a:srgbClr val="001F5B"/>
                          </a:solidFill>
                          <a:latin typeface="Abadi" panose="020B0604020104020204" pitchFamily="34" charset="0"/>
                          <a:ea typeface="Inter" panose="02000503000000020004" pitchFamily="2" charset="0"/>
                          <a:cs typeface="Microsoft Sans Serif"/>
                        </a:rPr>
                        <a:t>318mmW x 1625mmH x 141.5mmD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1736484"/>
                  </a:ext>
                </a:extLst>
              </a:tr>
              <a:tr h="29133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Specify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Surface Mounted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1865223"/>
                  </a:ext>
                </a:extLst>
              </a:tr>
              <a:tr h="291335">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lvl="0" indent="0" algn="l" defTabSz="914400" rtl="0" eaLnBrk="1" fontAlgn="auto" latinLnBrk="0" hangingPunct="1">
                        <a:lnSpc>
                          <a:spcPct val="109000"/>
                        </a:lnSpc>
                        <a:spcBef>
                          <a:spcPts val="100"/>
                        </a:spcBef>
                        <a:spcAft>
                          <a:spcPts val="0"/>
                        </a:spcAft>
                        <a:buClrTx/>
                        <a:buSzTx/>
                        <a:buFontTx/>
                        <a:buNone/>
                        <a:tabLst/>
                        <a:defRPr/>
                      </a:pPr>
                      <a:r>
                        <a:rPr lang="en-US" sz="1050" spc="0" noProof="0" dirty="0">
                          <a:solidFill>
                            <a:srgbClr val="001F5B"/>
                          </a:solidFill>
                          <a:latin typeface="Abadi" panose="020B0604020104020204" pitchFamily="34" charset="0"/>
                          <a:ea typeface="Inter" panose="02000503000000020004" pitchFamily="2" charset="0"/>
                          <a:cs typeface="Microsoft Sans Serif"/>
                        </a:rPr>
                        <a:t>Unit is to be hard wired by licensed electrician. Unit is  supplied with 2 keys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99004"/>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90362" y="1498452"/>
            <a:ext cx="3652659" cy="1568617"/>
            <a:chOff x="416820" y="887709"/>
            <a:chExt cx="3652659" cy="1568617"/>
          </a:xfrm>
        </p:grpSpPr>
        <p:sp>
          <p:nvSpPr>
            <p:cNvPr id="2" name="Rectangle 1"/>
            <p:cNvSpPr/>
            <p:nvPr/>
          </p:nvSpPr>
          <p:spPr>
            <a:xfrm>
              <a:off x="416820" y="887709"/>
              <a:ext cx="3582760"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 ECO 73N1SM</a:t>
              </a:r>
            </a:p>
          </p:txBody>
        </p:sp>
        <p:sp>
          <p:nvSpPr>
            <p:cNvPr id="63" name="Rectangle 62"/>
            <p:cNvSpPr/>
            <p:nvPr/>
          </p:nvSpPr>
          <p:spPr>
            <a:xfrm>
              <a:off x="416820" y="1423479"/>
              <a:ext cx="3652659" cy="1032847"/>
            </a:xfrm>
            <a:prstGeom prst="rect">
              <a:avLst/>
            </a:prstGeom>
          </p:spPr>
          <p:txBody>
            <a:bodyPr wrap="square">
              <a:spAutoFit/>
            </a:bodyPr>
            <a:lstStyle/>
            <a:p>
              <a:pPr marL="12700" marR="5080">
                <a:lnSpc>
                  <a:spcPct val="131900"/>
                </a:lnSpc>
              </a:pPr>
              <a:r>
                <a:rPr lang="en-US" sz="1600" dirty="0">
                  <a:solidFill>
                    <a:schemeClr val="tx1">
                      <a:lumMod val="75000"/>
                      <a:lumOff val="25000"/>
                    </a:schemeClr>
                  </a:solidFill>
                  <a:latin typeface="Arial" panose="020B0604020202020204" pitchFamily="34" charset="0"/>
                  <a:cs typeface="Arial" panose="020B0604020202020204" pitchFamily="34" charset="0"/>
                </a:rPr>
                <a:t>Surface Mount Paper Towel Dispenser, Receptacle Hand Dryer </a:t>
              </a:r>
            </a:p>
            <a:p>
              <a:pPr marL="12700" marR="5080">
                <a:lnSpc>
                  <a:spcPct val="131900"/>
                </a:lnSpc>
              </a:pPr>
              <a:r>
                <a:rPr lang="en-US" sz="1600" dirty="0">
                  <a:solidFill>
                    <a:schemeClr val="tx1">
                      <a:lumMod val="75000"/>
                      <a:lumOff val="25000"/>
                    </a:schemeClr>
                  </a:solidFill>
                  <a:latin typeface="Arial" panose="020B0604020202020204" pitchFamily="34" charset="0"/>
                  <a:cs typeface="Arial" panose="020B0604020202020204" pitchFamily="34" charset="0"/>
                </a:rPr>
                <a:t>&amp; Waste</a:t>
              </a:r>
            </a:p>
          </p:txBody>
        </p:sp>
      </p:grpSp>
      <p:grpSp>
        <p:nvGrpSpPr>
          <p:cNvPr id="6" name="Group 5"/>
          <p:cNvGrpSpPr/>
          <p:nvPr/>
        </p:nvGrpSpPr>
        <p:grpSpPr>
          <a:xfrm>
            <a:off x="533643" y="10038356"/>
            <a:ext cx="2448412" cy="537197"/>
            <a:chOff x="533643" y="10001726"/>
            <a:chExt cx="2448412" cy="537197"/>
          </a:xfrm>
        </p:grpSpPr>
        <p:sp>
          <p:nvSpPr>
            <p:cNvPr id="44" name="Rectangle 43"/>
            <p:cNvSpPr/>
            <p:nvPr/>
          </p:nvSpPr>
          <p:spPr>
            <a:xfrm>
              <a:off x="533643" y="10001726"/>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grpSp>
          <p:nvGrpSpPr>
            <p:cNvPr id="34" name="Group 33"/>
            <p:cNvGrpSpPr/>
            <p:nvPr/>
          </p:nvGrpSpPr>
          <p:grpSpPr>
            <a:xfrm>
              <a:off x="588302" y="10299705"/>
              <a:ext cx="2393753" cy="239218"/>
              <a:chOff x="1206246" y="4543563"/>
              <a:chExt cx="2393753" cy="239218"/>
            </a:xfrm>
          </p:grpSpPr>
          <p:pic>
            <p:nvPicPr>
              <p:cNvPr id="35" name="object 192"/>
              <p:cNvPicPr/>
              <p:nvPr/>
            </p:nvPicPr>
            <p:blipFill>
              <a:blip r:embed="rId3" cstate="print"/>
              <a:stretch>
                <a:fillRect/>
              </a:stretch>
            </p:blipFill>
            <p:spPr>
              <a:xfrm>
                <a:off x="1206246" y="4567478"/>
                <a:ext cx="351739" cy="191376"/>
              </a:xfrm>
              <a:prstGeom prst="rect">
                <a:avLst/>
              </a:prstGeom>
            </p:spPr>
          </p:pic>
          <p:pic>
            <p:nvPicPr>
              <p:cNvPr id="36" name="object 193"/>
              <p:cNvPicPr/>
              <p:nvPr/>
            </p:nvPicPr>
            <p:blipFill>
              <a:blip r:embed="rId4" cstate="print"/>
              <a:stretch>
                <a:fillRect/>
              </a:stretch>
            </p:blipFill>
            <p:spPr>
              <a:xfrm>
                <a:off x="1685544" y="4567491"/>
                <a:ext cx="108610" cy="191376"/>
              </a:xfrm>
              <a:prstGeom prst="rect">
                <a:avLst/>
              </a:prstGeom>
            </p:spPr>
          </p:pic>
          <p:pic>
            <p:nvPicPr>
              <p:cNvPr id="37" name="object 194"/>
              <p:cNvPicPr/>
              <p:nvPr/>
            </p:nvPicPr>
            <p:blipFill>
              <a:blip r:embed="rId5" cstate="print"/>
              <a:stretch>
                <a:fillRect/>
              </a:stretch>
            </p:blipFill>
            <p:spPr>
              <a:xfrm>
                <a:off x="1844852" y="4567491"/>
                <a:ext cx="108610" cy="191363"/>
              </a:xfrm>
              <a:prstGeom prst="rect">
                <a:avLst/>
              </a:prstGeom>
            </p:spPr>
          </p:pic>
          <p:pic>
            <p:nvPicPr>
              <p:cNvPr id="38" name="object 195"/>
              <p:cNvPicPr/>
              <p:nvPr/>
            </p:nvPicPr>
            <p:blipFill>
              <a:blip r:embed="rId6" cstate="print"/>
              <a:stretch>
                <a:fillRect/>
              </a:stretch>
            </p:blipFill>
            <p:spPr>
              <a:xfrm>
                <a:off x="2839516" y="4543564"/>
                <a:ext cx="316458" cy="239217"/>
              </a:xfrm>
              <a:prstGeom prst="rect">
                <a:avLst/>
              </a:prstGeom>
            </p:spPr>
          </p:pic>
          <p:pic>
            <p:nvPicPr>
              <p:cNvPr id="39" name="object 196"/>
              <p:cNvPicPr/>
              <p:nvPr/>
            </p:nvPicPr>
            <p:blipFill>
              <a:blip r:embed="rId7" cstate="print"/>
              <a:stretch>
                <a:fillRect/>
              </a:stretch>
            </p:blipFill>
            <p:spPr>
              <a:xfrm>
                <a:off x="3288517" y="4543563"/>
                <a:ext cx="311482" cy="239218"/>
              </a:xfrm>
              <a:prstGeom prst="rect">
                <a:avLst/>
              </a:prstGeom>
            </p:spPr>
          </p:pic>
          <p:pic>
            <p:nvPicPr>
              <p:cNvPr id="40" name="object 197"/>
              <p:cNvPicPr/>
              <p:nvPr/>
            </p:nvPicPr>
            <p:blipFill>
              <a:blip r:embed="rId8" cstate="print"/>
              <a:stretch>
                <a:fillRect/>
              </a:stretch>
            </p:blipFill>
            <p:spPr>
              <a:xfrm>
                <a:off x="2405799" y="4543564"/>
                <a:ext cx="306158" cy="239217"/>
              </a:xfrm>
              <a:prstGeom prst="rect">
                <a:avLst/>
              </a:prstGeom>
            </p:spPr>
          </p:pic>
          <p:pic>
            <p:nvPicPr>
              <p:cNvPr id="42" name="object 198"/>
              <p:cNvPicPr/>
              <p:nvPr/>
            </p:nvPicPr>
            <p:blipFill>
              <a:blip r:embed="rId9" cstate="print"/>
              <a:stretch>
                <a:fillRect/>
              </a:stretch>
            </p:blipFill>
            <p:spPr>
              <a:xfrm>
                <a:off x="2081022" y="4543564"/>
                <a:ext cx="197218" cy="239217"/>
              </a:xfrm>
              <a:prstGeom prst="rect">
                <a:avLst/>
              </a:prstGeom>
            </p:spPr>
          </p:pic>
        </p:grpSp>
      </p:grpSp>
      <p:grpSp>
        <p:nvGrpSpPr>
          <p:cNvPr id="4" name="Group 3"/>
          <p:cNvGrpSpPr/>
          <p:nvPr/>
        </p:nvGrpSpPr>
        <p:grpSpPr>
          <a:xfrm>
            <a:off x="4997450" y="10038353"/>
            <a:ext cx="2125218" cy="537203"/>
            <a:chOff x="4997450" y="10001726"/>
            <a:chExt cx="2125218" cy="537203"/>
          </a:xfrm>
        </p:grpSpPr>
        <p:sp>
          <p:nvSpPr>
            <p:cNvPr id="52" name="Rectangle 51"/>
            <p:cNvSpPr/>
            <p:nvPr/>
          </p:nvSpPr>
          <p:spPr>
            <a:xfrm>
              <a:off x="4997450" y="10001726"/>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1" name="Group 50"/>
            <p:cNvGrpSpPr/>
            <p:nvPr/>
          </p:nvGrpSpPr>
          <p:grpSpPr>
            <a:xfrm>
              <a:off x="5073574" y="10299700"/>
              <a:ext cx="2049094" cy="239229"/>
              <a:chOff x="1206258" y="4926774"/>
              <a:chExt cx="2049094" cy="239229"/>
            </a:xfrm>
          </p:grpSpPr>
          <p:pic>
            <p:nvPicPr>
              <p:cNvPr id="57" name="object 208"/>
              <p:cNvPicPr/>
              <p:nvPr/>
            </p:nvPicPr>
            <p:blipFill>
              <a:blip r:embed="rId10" cstate="print"/>
              <a:stretch>
                <a:fillRect/>
              </a:stretch>
            </p:blipFill>
            <p:spPr>
              <a:xfrm>
                <a:off x="1206258" y="4926774"/>
                <a:ext cx="515043" cy="239229"/>
              </a:xfrm>
              <a:prstGeom prst="rect">
                <a:avLst/>
              </a:prstGeom>
            </p:spPr>
          </p:pic>
          <p:pic>
            <p:nvPicPr>
              <p:cNvPr id="58" name="object 209"/>
              <p:cNvPicPr/>
              <p:nvPr/>
            </p:nvPicPr>
            <p:blipFill>
              <a:blip r:embed="rId11" cstate="print"/>
              <a:stretch>
                <a:fillRect/>
              </a:stretch>
            </p:blipFill>
            <p:spPr>
              <a:xfrm>
                <a:off x="1848853" y="4938050"/>
                <a:ext cx="600567" cy="216688"/>
              </a:xfrm>
              <a:prstGeom prst="rect">
                <a:avLst/>
              </a:prstGeom>
            </p:spPr>
          </p:pic>
          <p:pic>
            <p:nvPicPr>
              <p:cNvPr id="59" name="object 210"/>
              <p:cNvPicPr/>
              <p:nvPr/>
            </p:nvPicPr>
            <p:blipFill>
              <a:blip r:embed="rId12" cstate="print"/>
              <a:stretch>
                <a:fillRect/>
              </a:stretch>
            </p:blipFill>
            <p:spPr>
              <a:xfrm>
                <a:off x="2576982" y="5003991"/>
                <a:ext cx="678370" cy="84797"/>
              </a:xfrm>
              <a:prstGeom prst="rect">
                <a:avLst/>
              </a:prstGeom>
            </p:spPr>
          </p:pic>
        </p:grpSp>
      </p:grpSp>
      <p:grpSp>
        <p:nvGrpSpPr>
          <p:cNvPr id="5" name="Group 4"/>
          <p:cNvGrpSpPr/>
          <p:nvPr/>
        </p:nvGrpSpPr>
        <p:grpSpPr>
          <a:xfrm>
            <a:off x="4448257" y="393700"/>
            <a:ext cx="2512948" cy="3180357"/>
            <a:chOff x="4448257" y="474212"/>
            <a:chExt cx="2512948" cy="3180357"/>
          </a:xfrm>
        </p:grpSpPr>
        <p:pic>
          <p:nvPicPr>
            <p:cNvPr id="43" name="object 2"/>
            <p:cNvPicPr/>
            <p:nvPr/>
          </p:nvPicPr>
          <p:blipFill>
            <a:blip r:embed="rId13" cstate="print"/>
            <a:stretch>
              <a:fillRect/>
            </a:stretch>
          </p:blipFill>
          <p:spPr>
            <a:xfrm>
              <a:off x="5335605" y="522746"/>
              <a:ext cx="1625600" cy="3083289"/>
            </a:xfrm>
            <a:prstGeom prst="rect">
              <a:avLst/>
            </a:prstGeom>
          </p:spPr>
        </p:pic>
        <p:pic>
          <p:nvPicPr>
            <p:cNvPr id="45" name="object 9"/>
            <p:cNvPicPr/>
            <p:nvPr/>
          </p:nvPicPr>
          <p:blipFill>
            <a:blip r:embed="rId14" cstate="print"/>
            <a:stretch>
              <a:fillRect/>
            </a:stretch>
          </p:blipFill>
          <p:spPr>
            <a:xfrm>
              <a:off x="4448257" y="474212"/>
              <a:ext cx="625393" cy="3180357"/>
            </a:xfrm>
            <a:prstGeom prst="rect">
              <a:avLst/>
            </a:prstGeom>
          </p:spPr>
        </p:pic>
      </p:grpSp>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3746" y="299342"/>
            <a:ext cx="1723618" cy="551558"/>
          </a:xfrm>
          <a:prstGeom prst="rect">
            <a:avLst/>
          </a:prstGeom>
        </p:spPr>
      </p:pic>
    </p:spTree>
    <p:extLst>
      <p:ext uri="{BB962C8B-B14F-4D97-AF65-F5344CB8AC3E}">
        <p14:creationId xmlns:p14="http://schemas.microsoft.com/office/powerpoint/2010/main" val="197895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bathroom with two sinks">
            <a:extLst>
              <a:ext uri="{FF2B5EF4-FFF2-40B4-BE49-F238E27FC236}">
                <a16:creationId xmlns:a16="http://schemas.microsoft.com/office/drawing/2014/main" id="{CA3267D1-72B4-60FA-559F-FB01E6C9B727}"/>
              </a:ext>
            </a:extLst>
          </p:cNvPr>
          <p:cNvPicPr>
            <a:picLocks noChangeAspect="1"/>
          </p:cNvPicPr>
          <p:nvPr/>
        </p:nvPicPr>
        <p:blipFill rotWithShape="1">
          <a:blip r:embed="rId2">
            <a:extLst>
              <a:ext uri="{28A0092B-C50C-407E-A947-70E740481C1C}">
                <a14:useLocalDpi xmlns:a14="http://schemas.microsoft.com/office/drawing/2010/main" val="0"/>
              </a:ext>
            </a:extLst>
          </a:blip>
          <a:srcRect t="13582" b="12384"/>
          <a:stretch/>
        </p:blipFill>
        <p:spPr>
          <a:xfrm>
            <a:off x="2678849" y="7953204"/>
            <a:ext cx="4542973" cy="2454897"/>
          </a:xfrm>
          <a:prstGeom prst="rect">
            <a:avLst/>
          </a:prstGeom>
        </p:spPr>
      </p:pic>
      <p:pic>
        <p:nvPicPr>
          <p:cNvPr id="15" name="Picture 14" descr="A picture containing floor, tiled, indoor, tile">
            <a:extLst>
              <a:ext uri="{FF2B5EF4-FFF2-40B4-BE49-F238E27FC236}">
                <a16:creationId xmlns:a16="http://schemas.microsoft.com/office/drawing/2014/main" id="{32A02F5B-037D-14A8-7502-09929732729D}"/>
              </a:ext>
            </a:extLst>
          </p:cNvPr>
          <p:cNvPicPr>
            <a:picLocks noChangeAspect="1"/>
          </p:cNvPicPr>
          <p:nvPr/>
        </p:nvPicPr>
        <p:blipFill rotWithShape="1">
          <a:blip r:embed="rId3">
            <a:extLst>
              <a:ext uri="{28A0092B-C50C-407E-A947-70E740481C1C}">
                <a14:useLocalDpi xmlns:a14="http://schemas.microsoft.com/office/drawing/2010/main" val="0"/>
              </a:ext>
            </a:extLst>
          </a:blip>
          <a:srcRect t="19403" r="13125" b="7385"/>
          <a:stretch/>
        </p:blipFill>
        <p:spPr>
          <a:xfrm>
            <a:off x="349250" y="7937500"/>
            <a:ext cx="2192388" cy="2454897"/>
          </a:xfrm>
          <a:prstGeom prst="rect">
            <a:avLst/>
          </a:prstGeom>
        </p:spPr>
      </p:pic>
      <p:grpSp>
        <p:nvGrpSpPr>
          <p:cNvPr id="8" name="Group 7"/>
          <p:cNvGrpSpPr/>
          <p:nvPr/>
        </p:nvGrpSpPr>
        <p:grpSpPr>
          <a:xfrm>
            <a:off x="368241" y="306621"/>
            <a:ext cx="6820018" cy="7522651"/>
            <a:chOff x="504012" y="503999"/>
            <a:chExt cx="6551980" cy="7226998"/>
          </a:xfrm>
        </p:grpSpPr>
        <p:pic>
          <p:nvPicPr>
            <p:cNvPr id="19" name="object 3"/>
            <p:cNvPicPr/>
            <p:nvPr/>
          </p:nvPicPr>
          <p:blipFill>
            <a:blip r:embed="rId4" cstate="print"/>
            <a:stretch>
              <a:fillRect/>
            </a:stretch>
          </p:blipFill>
          <p:spPr>
            <a:xfrm>
              <a:off x="504012" y="503999"/>
              <a:ext cx="4319982" cy="2313000"/>
            </a:xfrm>
            <a:prstGeom prst="rect">
              <a:avLst/>
            </a:prstGeom>
          </p:spPr>
        </p:pic>
        <p:pic>
          <p:nvPicPr>
            <p:cNvPr id="20" name="object 4"/>
            <p:cNvPicPr/>
            <p:nvPr/>
          </p:nvPicPr>
          <p:blipFill>
            <a:blip r:embed="rId5" cstate="print"/>
            <a:stretch>
              <a:fillRect/>
            </a:stretch>
          </p:blipFill>
          <p:spPr>
            <a:xfrm>
              <a:off x="4967998" y="503999"/>
              <a:ext cx="2087994" cy="2313000"/>
            </a:xfrm>
            <a:prstGeom prst="rect">
              <a:avLst/>
            </a:prstGeom>
          </p:spPr>
        </p:pic>
        <p:pic>
          <p:nvPicPr>
            <p:cNvPr id="21" name="object 6"/>
            <p:cNvPicPr/>
            <p:nvPr/>
          </p:nvPicPr>
          <p:blipFill>
            <a:blip r:embed="rId6" cstate="print"/>
            <a:stretch>
              <a:fillRect/>
            </a:stretch>
          </p:blipFill>
          <p:spPr>
            <a:xfrm>
              <a:off x="505515" y="5417997"/>
              <a:ext cx="2086477" cy="2313000"/>
            </a:xfrm>
            <a:prstGeom prst="rect">
              <a:avLst/>
            </a:prstGeom>
          </p:spPr>
        </p:pic>
        <p:pic>
          <p:nvPicPr>
            <p:cNvPr id="22" name="object 7"/>
            <p:cNvPicPr/>
            <p:nvPr/>
          </p:nvPicPr>
          <p:blipFill>
            <a:blip r:embed="rId7" cstate="print"/>
            <a:stretch>
              <a:fillRect/>
            </a:stretch>
          </p:blipFill>
          <p:spPr>
            <a:xfrm>
              <a:off x="505515" y="2961005"/>
              <a:ext cx="2086477" cy="2313000"/>
            </a:xfrm>
            <a:prstGeom prst="rect">
              <a:avLst/>
            </a:prstGeom>
          </p:spPr>
        </p:pic>
        <p:pic>
          <p:nvPicPr>
            <p:cNvPr id="23" name="object 8"/>
            <p:cNvPicPr/>
            <p:nvPr/>
          </p:nvPicPr>
          <p:blipFill>
            <a:blip r:embed="rId8" cstate="print"/>
            <a:stretch>
              <a:fillRect/>
            </a:stretch>
          </p:blipFill>
          <p:spPr>
            <a:xfrm>
              <a:off x="2735999" y="5417997"/>
              <a:ext cx="2087994" cy="2313000"/>
            </a:xfrm>
            <a:prstGeom prst="rect">
              <a:avLst/>
            </a:prstGeom>
          </p:spPr>
        </p:pic>
        <p:pic>
          <p:nvPicPr>
            <p:cNvPr id="25" name="object 10"/>
            <p:cNvPicPr/>
            <p:nvPr/>
          </p:nvPicPr>
          <p:blipFill>
            <a:blip r:embed="rId9" cstate="print"/>
            <a:stretch>
              <a:fillRect/>
            </a:stretch>
          </p:blipFill>
          <p:spPr>
            <a:xfrm>
              <a:off x="4967998" y="5417997"/>
              <a:ext cx="2087994" cy="2313000"/>
            </a:xfrm>
            <a:prstGeom prst="rect">
              <a:avLst/>
            </a:prstGeom>
          </p:spPr>
        </p:pic>
      </p:grpSp>
      <p:sp>
        <p:nvSpPr>
          <p:cNvPr id="9" name="Rectangle 8"/>
          <p:cNvSpPr/>
          <p:nvPr/>
        </p:nvSpPr>
        <p:spPr>
          <a:xfrm>
            <a:off x="2691536" y="2864127"/>
            <a:ext cx="2173413" cy="2407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40630" y="3042173"/>
            <a:ext cx="2475224" cy="2103461"/>
          </a:xfrm>
          <a:prstGeom prst="rect">
            <a:avLst/>
          </a:prstGeom>
        </p:spPr>
        <p:txBody>
          <a:bodyPr wrap="square">
            <a:spAutoFit/>
          </a:bodyPr>
          <a:lstStyle/>
          <a:p>
            <a:pPr marL="260350" marR="252729" lvl="0" indent="-635" algn="ctr">
              <a:lnSpc>
                <a:spcPct val="120800"/>
              </a:lnSpc>
              <a:defRPr/>
            </a:pPr>
            <a:r>
              <a:rPr lang="en-US" sz="1200" spc="20" dirty="0">
                <a:solidFill>
                  <a:srgbClr val="FFFFFF"/>
                </a:solidFill>
                <a:latin typeface="Abadi" panose="020B0604020104020204" pitchFamily="34" charset="0"/>
                <a:ea typeface="Inter" panose="02000503000000020004" pitchFamily="2" charset="0"/>
                <a:cs typeface="Microsoft Sans Serif"/>
              </a:rPr>
              <a:t>Our</a:t>
            </a:r>
            <a:r>
              <a:rPr lang="en-US" sz="1200" spc="40" dirty="0">
                <a:solidFill>
                  <a:srgbClr val="FFFFFF"/>
                </a:solidFill>
                <a:latin typeface="Abadi" panose="020B0604020104020204" pitchFamily="34" charset="0"/>
                <a:ea typeface="Inter" panose="02000503000000020004" pitchFamily="2" charset="0"/>
                <a:cs typeface="Microsoft Sans Serif"/>
              </a:rPr>
              <a:t> </a:t>
            </a:r>
            <a:r>
              <a:rPr lang="en-US" sz="1200" spc="5" dirty="0">
                <a:solidFill>
                  <a:srgbClr val="FFFFFF"/>
                </a:solidFill>
                <a:latin typeface="Abadi" panose="020B0604020104020204" pitchFamily="34" charset="0"/>
                <a:ea typeface="Inter" panose="02000503000000020004" pitchFamily="2" charset="0"/>
                <a:cs typeface="Microsoft Sans Serif"/>
              </a:rPr>
              <a:t>Hand</a:t>
            </a:r>
            <a:r>
              <a:rPr lang="en-US" sz="1200" spc="45" dirty="0">
                <a:solidFill>
                  <a:srgbClr val="FFFFFF"/>
                </a:solidFill>
                <a:latin typeface="Abadi" panose="020B0604020104020204" pitchFamily="34" charset="0"/>
                <a:ea typeface="Inter" panose="02000503000000020004" pitchFamily="2" charset="0"/>
                <a:cs typeface="Microsoft Sans Serif"/>
              </a:rPr>
              <a:t> </a:t>
            </a:r>
            <a:r>
              <a:rPr lang="en-US" sz="1200" spc="-25" dirty="0">
                <a:solidFill>
                  <a:srgbClr val="FFFFFF"/>
                </a:solidFill>
                <a:latin typeface="Abadi" panose="020B0604020104020204" pitchFamily="34" charset="0"/>
                <a:ea typeface="Inter" panose="02000503000000020004" pitchFamily="2" charset="0"/>
                <a:cs typeface="Microsoft Sans Serif"/>
              </a:rPr>
              <a:t>Dryers</a:t>
            </a:r>
            <a:r>
              <a:rPr lang="en-US" sz="1200" spc="45" dirty="0">
                <a:solidFill>
                  <a:srgbClr val="FFFFFF"/>
                </a:solidFill>
                <a:latin typeface="Abadi" panose="020B0604020104020204" pitchFamily="34" charset="0"/>
                <a:ea typeface="Inter" panose="02000503000000020004" pitchFamily="2" charset="0"/>
                <a:cs typeface="Microsoft Sans Serif"/>
              </a:rPr>
              <a:t> </a:t>
            </a:r>
            <a:r>
              <a:rPr lang="en-US" sz="1200" spc="-20" dirty="0">
                <a:solidFill>
                  <a:srgbClr val="FFFFFF"/>
                </a:solidFill>
                <a:latin typeface="Abadi" panose="020B0604020104020204" pitchFamily="34" charset="0"/>
                <a:ea typeface="Inter" panose="02000503000000020004" pitchFamily="2" charset="0"/>
                <a:cs typeface="Microsoft Sans Serif"/>
              </a:rPr>
              <a:t>have been </a:t>
            </a:r>
            <a:r>
              <a:rPr lang="en-US" sz="1200" spc="-45" dirty="0">
                <a:solidFill>
                  <a:srgbClr val="FFFFFF"/>
                </a:solidFill>
                <a:latin typeface="Abadi" panose="020B0604020104020204" pitchFamily="34" charset="0"/>
                <a:ea typeface="Inter" panose="02000503000000020004" pitchFamily="2" charset="0"/>
                <a:cs typeface="Microsoft Sans Serif"/>
              </a:rPr>
              <a:t>used</a:t>
            </a:r>
            <a:r>
              <a:rPr lang="en-US" sz="1200" spc="-40" dirty="0">
                <a:solidFill>
                  <a:srgbClr val="FFFFFF"/>
                </a:solidFill>
                <a:latin typeface="Abadi" panose="020B0604020104020204" pitchFamily="34" charset="0"/>
                <a:ea typeface="Inter" panose="02000503000000020004" pitchFamily="2" charset="0"/>
                <a:cs typeface="Microsoft Sans Serif"/>
              </a:rPr>
              <a:t> </a:t>
            </a:r>
            <a:r>
              <a:rPr lang="en-US" sz="1200" spc="5" dirty="0">
                <a:solidFill>
                  <a:srgbClr val="FFFFFF"/>
                </a:solidFill>
                <a:latin typeface="Abadi" panose="020B0604020104020204" pitchFamily="34" charset="0"/>
                <a:ea typeface="Inter" panose="02000503000000020004" pitchFamily="2" charset="0"/>
                <a:cs typeface="Microsoft Sans Serif"/>
              </a:rPr>
              <a:t>in </a:t>
            </a:r>
            <a:r>
              <a:rPr lang="en-US" sz="1200" spc="-45" dirty="0">
                <a:solidFill>
                  <a:srgbClr val="FFFFFF"/>
                </a:solidFill>
                <a:latin typeface="Abadi" panose="020B0604020104020204" pitchFamily="34" charset="0"/>
                <a:ea typeface="Inter" panose="02000503000000020004" pitchFamily="2" charset="0"/>
                <a:cs typeface="Microsoft Sans Serif"/>
              </a:rPr>
              <a:t>countless </a:t>
            </a:r>
            <a:r>
              <a:rPr lang="en-US" sz="1200" spc="-15" dirty="0">
                <a:solidFill>
                  <a:srgbClr val="FFFFFF"/>
                </a:solidFill>
                <a:latin typeface="Abadi" panose="020B0604020104020204" pitchFamily="34" charset="0"/>
                <a:ea typeface="Inter" panose="02000503000000020004" pitchFamily="2" charset="0"/>
                <a:cs typeface="Microsoft Sans Serif"/>
              </a:rPr>
              <a:t>projects</a:t>
            </a:r>
            <a:r>
              <a:rPr lang="en-US" sz="1200" spc="35" dirty="0">
                <a:solidFill>
                  <a:srgbClr val="FFFFFF"/>
                </a:solidFill>
                <a:latin typeface="Abadi" panose="020B0604020104020204" pitchFamily="34" charset="0"/>
                <a:ea typeface="Inter" panose="02000503000000020004" pitchFamily="2" charset="0"/>
                <a:cs typeface="Microsoft Sans Serif"/>
              </a:rPr>
              <a:t> </a:t>
            </a:r>
            <a:r>
              <a:rPr lang="en-US" sz="1200" spc="-35" dirty="0">
                <a:solidFill>
                  <a:srgbClr val="FFFFFF"/>
                </a:solidFill>
                <a:latin typeface="Abadi" panose="020B0604020104020204" pitchFamily="34" charset="0"/>
                <a:ea typeface="Inter" panose="02000503000000020004" pitchFamily="2" charset="0"/>
                <a:cs typeface="Microsoft Sans Serif"/>
              </a:rPr>
              <a:t>across</a:t>
            </a:r>
            <a:r>
              <a:rPr lang="en-US" sz="1200" spc="35" dirty="0">
                <a:solidFill>
                  <a:srgbClr val="FFFFFF"/>
                </a:solidFill>
                <a:latin typeface="Abadi" panose="020B0604020104020204" pitchFamily="34" charset="0"/>
                <a:ea typeface="Inter" panose="02000503000000020004" pitchFamily="2" charset="0"/>
                <a:cs typeface="Microsoft Sans Serif"/>
              </a:rPr>
              <a:t> </a:t>
            </a:r>
            <a:r>
              <a:rPr lang="en-US" sz="1200" spc="-25" dirty="0">
                <a:solidFill>
                  <a:srgbClr val="FFFFFF"/>
                </a:solidFill>
                <a:latin typeface="Abadi" panose="020B0604020104020204" pitchFamily="34" charset="0"/>
                <a:ea typeface="Inter" panose="02000503000000020004" pitchFamily="2" charset="0"/>
                <a:cs typeface="Microsoft Sans Serif"/>
              </a:rPr>
              <a:t>market </a:t>
            </a:r>
            <a:r>
              <a:rPr lang="en-US" sz="1200" spc="-55" dirty="0">
                <a:solidFill>
                  <a:srgbClr val="FFFFFF"/>
                </a:solidFill>
                <a:latin typeface="Abadi" panose="020B0604020104020204" pitchFamily="34" charset="0"/>
                <a:ea typeface="Inter" panose="02000503000000020004" pitchFamily="2" charset="0"/>
                <a:cs typeface="Microsoft Sans Serif"/>
              </a:rPr>
              <a:t>segments</a:t>
            </a:r>
            <a:r>
              <a:rPr lang="en-US" sz="1200" spc="-50" dirty="0">
                <a:solidFill>
                  <a:srgbClr val="FFFFFF"/>
                </a:solidFill>
                <a:latin typeface="Abadi" panose="020B0604020104020204" pitchFamily="34" charset="0"/>
                <a:ea typeface="Inter" panose="02000503000000020004" pitchFamily="2" charset="0"/>
                <a:cs typeface="Microsoft Sans Serif"/>
              </a:rPr>
              <a:t> </a:t>
            </a:r>
            <a:r>
              <a:rPr lang="en-US" sz="1200" spc="-20" dirty="0">
                <a:solidFill>
                  <a:srgbClr val="FFFFFF"/>
                </a:solidFill>
                <a:latin typeface="Abadi" panose="020B0604020104020204" pitchFamily="34" charset="0"/>
                <a:ea typeface="Inter" panose="02000503000000020004" pitchFamily="2" charset="0"/>
                <a:cs typeface="Microsoft Sans Serif"/>
              </a:rPr>
              <a:t>throughout </a:t>
            </a:r>
            <a:r>
              <a:rPr lang="en-US" sz="1200" spc="-10" dirty="0">
                <a:solidFill>
                  <a:srgbClr val="FFFFFF"/>
                </a:solidFill>
                <a:latin typeface="Abadi" panose="020B0604020104020204" pitchFamily="34" charset="0"/>
                <a:ea typeface="Inter" panose="02000503000000020004" pitchFamily="2" charset="0"/>
                <a:cs typeface="Microsoft Sans Serif"/>
              </a:rPr>
              <a:t>Australasia.</a:t>
            </a:r>
            <a:r>
              <a:rPr lang="en-US" sz="1200" spc="45" dirty="0">
                <a:solidFill>
                  <a:srgbClr val="FFFFFF"/>
                </a:solidFill>
                <a:latin typeface="Abadi" panose="020B0604020104020204" pitchFamily="34" charset="0"/>
                <a:ea typeface="Inter" panose="02000503000000020004" pitchFamily="2" charset="0"/>
                <a:cs typeface="Microsoft Sans Serif"/>
              </a:rPr>
              <a:t> </a:t>
            </a:r>
          </a:p>
          <a:p>
            <a:pPr marL="260350" marR="252729" lvl="0" indent="-635" algn="ctr">
              <a:lnSpc>
                <a:spcPct val="120800"/>
              </a:lnSpc>
              <a:defRPr/>
            </a:pPr>
            <a:endParaRPr lang="en-US" sz="1200" spc="45" dirty="0">
              <a:solidFill>
                <a:srgbClr val="FFFFFF"/>
              </a:solidFill>
              <a:latin typeface="Abadi" panose="020B0604020104020204" pitchFamily="34" charset="0"/>
              <a:ea typeface="Inter" panose="02000503000000020004" pitchFamily="2" charset="0"/>
              <a:cs typeface="Microsoft Sans Serif"/>
            </a:endParaRPr>
          </a:p>
          <a:p>
            <a:pPr marL="260350" marR="252729" lvl="0" indent="-635" algn="ctr">
              <a:lnSpc>
                <a:spcPct val="120800"/>
              </a:lnSpc>
              <a:defRPr/>
            </a:pPr>
            <a:r>
              <a:rPr lang="en-US" sz="1200" spc="-5" dirty="0">
                <a:solidFill>
                  <a:srgbClr val="FFFFFF"/>
                </a:solidFill>
                <a:latin typeface="Abadi" panose="020B0604020104020204" pitchFamily="34" charset="0"/>
                <a:ea typeface="Inter" panose="02000503000000020004" pitchFamily="2" charset="0"/>
                <a:cs typeface="Microsoft Sans Serif"/>
              </a:rPr>
              <a:t>Metlam Australia </a:t>
            </a:r>
            <a:r>
              <a:rPr lang="en-US" sz="1200" spc="-40" dirty="0">
                <a:solidFill>
                  <a:srgbClr val="FFFFFF"/>
                </a:solidFill>
                <a:latin typeface="Abadi" panose="020B0604020104020204" pitchFamily="34" charset="0"/>
                <a:ea typeface="Inter" panose="02000503000000020004" pitchFamily="2" charset="0"/>
                <a:cs typeface="Microsoft Sans Serif"/>
              </a:rPr>
              <a:t>has</a:t>
            </a:r>
            <a:r>
              <a:rPr lang="en-US" sz="1200" spc="-35" dirty="0">
                <a:solidFill>
                  <a:srgbClr val="FFFFFF"/>
                </a:solidFill>
                <a:latin typeface="Abadi" panose="020B0604020104020204" pitchFamily="34" charset="0"/>
                <a:ea typeface="Inter" panose="02000503000000020004" pitchFamily="2" charset="0"/>
                <a:cs typeface="Microsoft Sans Serif"/>
              </a:rPr>
              <a:t> </a:t>
            </a:r>
            <a:r>
              <a:rPr lang="en-US" sz="1200" spc="30" dirty="0">
                <a:solidFill>
                  <a:srgbClr val="FFFFFF"/>
                </a:solidFill>
                <a:latin typeface="Abadi" panose="020B0604020104020204" pitchFamily="34" charset="0"/>
                <a:ea typeface="Inter" panose="02000503000000020004" pitchFamily="2" charset="0"/>
                <a:cs typeface="Microsoft Sans Serif"/>
              </a:rPr>
              <a:t>a </a:t>
            </a:r>
          </a:p>
          <a:p>
            <a:pPr marL="260350" marR="252729" lvl="0" indent="-635" algn="ctr">
              <a:lnSpc>
                <a:spcPct val="120800"/>
              </a:lnSpc>
              <a:defRPr/>
            </a:pPr>
            <a:r>
              <a:rPr lang="en-US" sz="1200" spc="5" dirty="0">
                <a:solidFill>
                  <a:srgbClr val="FFFFFF"/>
                </a:solidFill>
                <a:latin typeface="Abadi" panose="020B0604020104020204" pitchFamily="34" charset="0"/>
                <a:ea typeface="Inter" panose="02000503000000020004" pitchFamily="2" charset="0"/>
                <a:cs typeface="Microsoft Sans Serif"/>
              </a:rPr>
              <a:t>Hand </a:t>
            </a:r>
            <a:r>
              <a:rPr lang="en-US" sz="1200" spc="-5" dirty="0">
                <a:solidFill>
                  <a:srgbClr val="FFFFFF"/>
                </a:solidFill>
                <a:latin typeface="Abadi" panose="020B0604020104020204" pitchFamily="34" charset="0"/>
                <a:ea typeface="Inter" panose="02000503000000020004" pitchFamily="2" charset="0"/>
                <a:cs typeface="Microsoft Sans Serif"/>
              </a:rPr>
              <a:t>Dryer</a:t>
            </a:r>
            <a:r>
              <a:rPr lang="en-US" sz="1200" spc="30" dirty="0">
                <a:solidFill>
                  <a:srgbClr val="FFFFFF"/>
                </a:solidFill>
                <a:latin typeface="Abadi" panose="020B0604020104020204" pitchFamily="34" charset="0"/>
                <a:ea typeface="Inter" panose="02000503000000020004" pitchFamily="2" charset="0"/>
                <a:cs typeface="Microsoft Sans Serif"/>
              </a:rPr>
              <a:t> </a:t>
            </a:r>
            <a:r>
              <a:rPr lang="en-US" sz="1200" spc="-20" dirty="0">
                <a:solidFill>
                  <a:srgbClr val="FFFFFF"/>
                </a:solidFill>
                <a:latin typeface="Abadi" panose="020B0604020104020204" pitchFamily="34" charset="0"/>
                <a:ea typeface="Inter" panose="02000503000000020004" pitchFamily="2" charset="0"/>
                <a:cs typeface="Microsoft Sans Serif"/>
              </a:rPr>
              <a:t>solution</a:t>
            </a:r>
            <a:r>
              <a:rPr lang="en-US" sz="1200" spc="35" dirty="0">
                <a:solidFill>
                  <a:srgbClr val="FFFFFF"/>
                </a:solidFill>
                <a:latin typeface="Abadi" panose="020B0604020104020204" pitchFamily="34" charset="0"/>
                <a:ea typeface="Inter" panose="02000503000000020004" pitchFamily="2" charset="0"/>
                <a:cs typeface="Microsoft Sans Serif"/>
              </a:rPr>
              <a:t> </a:t>
            </a:r>
            <a:r>
              <a:rPr lang="en-US" sz="1200" spc="5" dirty="0">
                <a:solidFill>
                  <a:srgbClr val="FFFFFF"/>
                </a:solidFill>
                <a:latin typeface="Abadi" panose="020B0604020104020204" pitchFamily="34" charset="0"/>
                <a:ea typeface="Inter" panose="02000503000000020004" pitchFamily="2" charset="0"/>
                <a:cs typeface="Microsoft Sans Serif"/>
              </a:rPr>
              <a:t>for</a:t>
            </a:r>
            <a:r>
              <a:rPr lang="en-US" sz="1200" spc="35" dirty="0">
                <a:solidFill>
                  <a:srgbClr val="FFFFFF"/>
                </a:solidFill>
                <a:latin typeface="Abadi" panose="020B0604020104020204" pitchFamily="34" charset="0"/>
                <a:ea typeface="Inter" panose="02000503000000020004" pitchFamily="2" charset="0"/>
                <a:cs typeface="Microsoft Sans Serif"/>
              </a:rPr>
              <a:t> </a:t>
            </a:r>
            <a:r>
              <a:rPr lang="en-US" sz="1200" spc="-15" dirty="0">
                <a:solidFill>
                  <a:srgbClr val="FFFFFF"/>
                </a:solidFill>
                <a:latin typeface="Abadi" panose="020B0604020104020204" pitchFamily="34" charset="0"/>
                <a:ea typeface="Inter" panose="02000503000000020004" pitchFamily="2" charset="0"/>
                <a:cs typeface="Microsoft Sans Serif"/>
              </a:rPr>
              <a:t>every </a:t>
            </a:r>
            <a:r>
              <a:rPr lang="en-US" sz="1200" spc="-305" dirty="0">
                <a:solidFill>
                  <a:srgbClr val="FFFFFF"/>
                </a:solidFill>
                <a:latin typeface="Abadi" panose="020B0604020104020204" pitchFamily="34" charset="0"/>
                <a:ea typeface="Inter" panose="02000503000000020004" pitchFamily="2" charset="0"/>
                <a:cs typeface="Microsoft Sans Serif"/>
              </a:rPr>
              <a:t> </a:t>
            </a:r>
            <a:r>
              <a:rPr lang="en-US" sz="1200" spc="-5" dirty="0">
                <a:solidFill>
                  <a:srgbClr val="FFFFFF"/>
                </a:solidFill>
                <a:latin typeface="Abadi" panose="020B0604020104020204" pitchFamily="34" charset="0"/>
                <a:ea typeface="Inter" panose="02000503000000020004" pitchFamily="2" charset="0"/>
                <a:cs typeface="Microsoft Sans Serif"/>
              </a:rPr>
              <a:t>project</a:t>
            </a:r>
            <a:r>
              <a:rPr lang="en-US" sz="1200" spc="45" dirty="0">
                <a:solidFill>
                  <a:srgbClr val="FFFFFF"/>
                </a:solidFill>
                <a:latin typeface="Abadi" panose="020B0604020104020204" pitchFamily="34" charset="0"/>
                <a:ea typeface="Inter" panose="02000503000000020004" pitchFamily="2" charset="0"/>
                <a:cs typeface="Microsoft Sans Serif"/>
              </a:rPr>
              <a:t> </a:t>
            </a:r>
            <a:r>
              <a:rPr lang="en-US" sz="1200" spc="10" dirty="0">
                <a:solidFill>
                  <a:srgbClr val="FFFFFF"/>
                </a:solidFill>
                <a:latin typeface="Abadi" panose="020B0604020104020204" pitchFamily="34" charset="0"/>
                <a:ea typeface="Inter" panose="02000503000000020004" pitchFamily="2" charset="0"/>
                <a:cs typeface="Microsoft Sans Serif"/>
              </a:rPr>
              <a:t>and</a:t>
            </a:r>
            <a:r>
              <a:rPr lang="en-US" sz="1200" spc="50" dirty="0">
                <a:solidFill>
                  <a:srgbClr val="FFFFFF"/>
                </a:solidFill>
                <a:latin typeface="Abadi" panose="020B0604020104020204" pitchFamily="34" charset="0"/>
                <a:ea typeface="Inter" panose="02000503000000020004" pitchFamily="2" charset="0"/>
                <a:cs typeface="Microsoft Sans Serif"/>
              </a:rPr>
              <a:t> </a:t>
            </a:r>
            <a:r>
              <a:rPr lang="en-US" sz="1200" dirty="0">
                <a:solidFill>
                  <a:srgbClr val="FFFFFF"/>
                </a:solidFill>
                <a:latin typeface="Abadi" panose="020B0604020104020204" pitchFamily="34" charset="0"/>
                <a:ea typeface="Inter" panose="02000503000000020004" pitchFamily="2" charset="0"/>
                <a:cs typeface="Microsoft Sans Serif"/>
              </a:rPr>
              <a:t>budget.</a:t>
            </a:r>
            <a:endParaRPr lang="en-US" sz="1200" dirty="0">
              <a:solidFill>
                <a:prstClr val="black"/>
              </a:solidFill>
              <a:latin typeface="Abadi" panose="020B0604020104020204" pitchFamily="34" charset="0"/>
              <a:ea typeface="Inter" panose="02000503000000020004" pitchFamily="2" charset="0"/>
              <a:cs typeface="Microsoft Sans Serif"/>
            </a:endParaRPr>
          </a:p>
        </p:txBody>
      </p:sp>
      <p:sp>
        <p:nvSpPr>
          <p:cNvPr id="32" name="object 4"/>
          <p:cNvSpPr/>
          <p:nvPr/>
        </p:nvSpPr>
        <p:spPr>
          <a:xfrm>
            <a:off x="355540" y="2146300"/>
            <a:ext cx="4509409"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3" name="object 4"/>
          <p:cNvSpPr/>
          <p:nvPr/>
        </p:nvSpPr>
        <p:spPr>
          <a:xfrm>
            <a:off x="5014846" y="2146300"/>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5" name="object 4"/>
          <p:cNvSpPr/>
          <p:nvPr/>
        </p:nvSpPr>
        <p:spPr>
          <a:xfrm>
            <a:off x="368226" y="4729772"/>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6" name="object 4"/>
          <p:cNvSpPr/>
          <p:nvPr/>
        </p:nvSpPr>
        <p:spPr>
          <a:xfrm>
            <a:off x="5014845" y="7251924"/>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7" name="object 4"/>
          <p:cNvSpPr/>
          <p:nvPr/>
        </p:nvSpPr>
        <p:spPr>
          <a:xfrm>
            <a:off x="368226" y="7251924"/>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8" name="object 4"/>
          <p:cNvSpPr/>
          <p:nvPr/>
        </p:nvSpPr>
        <p:spPr>
          <a:xfrm>
            <a:off x="2691536" y="7263698"/>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39" name="object 4"/>
          <p:cNvSpPr/>
          <p:nvPr/>
        </p:nvSpPr>
        <p:spPr>
          <a:xfrm>
            <a:off x="349250" y="9823575"/>
            <a:ext cx="2192389"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40" name="object 4"/>
          <p:cNvSpPr/>
          <p:nvPr/>
        </p:nvSpPr>
        <p:spPr>
          <a:xfrm>
            <a:off x="2678849" y="9840157"/>
            <a:ext cx="4509409"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400" dirty="0">
              <a:solidFill>
                <a:schemeClr val="bg1"/>
              </a:solidFill>
              <a:latin typeface="Abadi" panose="020B0604020104020204" pitchFamily="34" charset="0"/>
            </a:endParaRPr>
          </a:p>
        </p:txBody>
      </p:sp>
      <p:sp>
        <p:nvSpPr>
          <p:cNvPr id="41" name="object 17"/>
          <p:cNvSpPr txBox="1"/>
          <p:nvPr/>
        </p:nvSpPr>
        <p:spPr>
          <a:xfrm>
            <a:off x="584247" y="4880760"/>
            <a:ext cx="1799882" cy="231474"/>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Hotel Esplanade, VIC</a:t>
            </a:r>
          </a:p>
        </p:txBody>
      </p:sp>
      <p:sp>
        <p:nvSpPr>
          <p:cNvPr id="42" name="object 18"/>
          <p:cNvSpPr txBox="1"/>
          <p:nvPr/>
        </p:nvSpPr>
        <p:spPr>
          <a:xfrm>
            <a:off x="1287470" y="2337619"/>
            <a:ext cx="2645550" cy="231474"/>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20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Optus Stadium, WA</a:t>
            </a:r>
          </a:p>
        </p:txBody>
      </p:sp>
      <p:sp>
        <p:nvSpPr>
          <p:cNvPr id="43" name="object 19"/>
          <p:cNvSpPr txBox="1"/>
          <p:nvPr/>
        </p:nvSpPr>
        <p:spPr>
          <a:xfrm>
            <a:off x="5185762" y="4790285"/>
            <a:ext cx="1876964"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The Lights Community and Sports Centre, SA</a:t>
            </a:r>
          </a:p>
        </p:txBody>
      </p:sp>
      <p:sp>
        <p:nvSpPr>
          <p:cNvPr id="44" name="object 20"/>
          <p:cNvSpPr txBox="1"/>
          <p:nvPr/>
        </p:nvSpPr>
        <p:spPr>
          <a:xfrm>
            <a:off x="5073795" y="2196382"/>
            <a:ext cx="1949391"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4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dirty="0">
                <a:latin typeface="Abadi" panose="020B0604020104020204" pitchFamily="34" charset="0"/>
              </a:rPr>
              <a:t>Maryborough Highland Society, VIC</a:t>
            </a:r>
          </a:p>
        </p:txBody>
      </p:sp>
      <p:sp>
        <p:nvSpPr>
          <p:cNvPr id="45" name="object 16"/>
          <p:cNvSpPr txBox="1"/>
          <p:nvPr/>
        </p:nvSpPr>
        <p:spPr>
          <a:xfrm>
            <a:off x="611929" y="7313243"/>
            <a:ext cx="1686058"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Waikerie Recreation Centre, SA</a:t>
            </a:r>
          </a:p>
        </p:txBody>
      </p:sp>
      <p:sp>
        <p:nvSpPr>
          <p:cNvPr id="46" name="object 21"/>
          <p:cNvSpPr txBox="1"/>
          <p:nvPr/>
        </p:nvSpPr>
        <p:spPr>
          <a:xfrm>
            <a:off x="5124545" y="7311395"/>
            <a:ext cx="1999398"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The Lights Community and Sports Centre, SA</a:t>
            </a:r>
          </a:p>
        </p:txBody>
      </p:sp>
      <p:sp>
        <p:nvSpPr>
          <p:cNvPr id="48" name="object 23"/>
          <p:cNvSpPr txBox="1"/>
          <p:nvPr/>
        </p:nvSpPr>
        <p:spPr>
          <a:xfrm>
            <a:off x="3063721" y="7324211"/>
            <a:ext cx="1480376"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sz="1400" dirty="0">
                <a:latin typeface="Abadi" panose="020B0604020104020204" pitchFamily="34" charset="0"/>
              </a:rPr>
              <a:t>Melbourne Recital Centre, VIC</a:t>
            </a:r>
          </a:p>
        </p:txBody>
      </p:sp>
      <p:sp>
        <p:nvSpPr>
          <p:cNvPr id="49" name="object 24"/>
          <p:cNvSpPr txBox="1"/>
          <p:nvPr/>
        </p:nvSpPr>
        <p:spPr>
          <a:xfrm>
            <a:off x="611929" y="9877676"/>
            <a:ext cx="1686109" cy="459741"/>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lang="en-US" sz="1400" dirty="0">
                <a:latin typeface="Abadi" panose="020B0604020104020204" pitchFamily="34" charset="0"/>
              </a:rPr>
              <a:t>McDonalds, </a:t>
            </a:r>
          </a:p>
          <a:p>
            <a:r>
              <a:rPr lang="en-US" sz="1400" dirty="0">
                <a:latin typeface="Abadi" panose="020B0604020104020204" pitchFamily="34" charset="0"/>
              </a:rPr>
              <a:t>South Melbourne Vic</a:t>
            </a:r>
            <a:endParaRPr sz="1400" dirty="0">
              <a:latin typeface="Abadi" panose="020B0604020104020204" pitchFamily="34" charset="0"/>
            </a:endParaRPr>
          </a:p>
        </p:txBody>
      </p:sp>
      <p:pic>
        <p:nvPicPr>
          <p:cNvPr id="5" name="Picture 4" descr="A picture containing indoor, toilet, wall, white&#10;&#10;Description automatically generated">
            <a:extLst>
              <a:ext uri="{FF2B5EF4-FFF2-40B4-BE49-F238E27FC236}">
                <a16:creationId xmlns:a16="http://schemas.microsoft.com/office/drawing/2014/main" id="{5D1252E7-3E30-57C6-2FF1-3A7A5C8BD041}"/>
              </a:ext>
            </a:extLst>
          </p:cNvPr>
          <p:cNvPicPr>
            <a:picLocks noChangeAspect="1"/>
          </p:cNvPicPr>
          <p:nvPr/>
        </p:nvPicPr>
        <p:blipFill rotWithShape="1">
          <a:blip r:embed="rId10">
            <a:extLst>
              <a:ext uri="{28A0092B-C50C-407E-A947-70E740481C1C}">
                <a14:useLocalDpi xmlns:a14="http://schemas.microsoft.com/office/drawing/2010/main" val="0"/>
              </a:ext>
            </a:extLst>
          </a:blip>
          <a:srcRect l="16193" t="22745" r="10200" b="38470"/>
          <a:stretch/>
        </p:blipFill>
        <p:spPr>
          <a:xfrm>
            <a:off x="5020881" y="2872808"/>
            <a:ext cx="2173413" cy="2424907"/>
          </a:xfrm>
          <a:prstGeom prst="rect">
            <a:avLst/>
          </a:prstGeom>
        </p:spPr>
      </p:pic>
      <p:sp>
        <p:nvSpPr>
          <p:cNvPr id="34" name="object 4"/>
          <p:cNvSpPr/>
          <p:nvPr/>
        </p:nvSpPr>
        <p:spPr>
          <a:xfrm>
            <a:off x="5014845" y="4729772"/>
            <a:ext cx="2173413" cy="567944"/>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a:ln>
            <a:noFill/>
          </a:ln>
        </p:spPr>
        <p:txBody>
          <a:bodyPr wrap="square" lIns="0" tIns="0" rIns="0" bIns="0" rtlCol="0"/>
          <a:lstStyle/>
          <a:p>
            <a:endParaRPr sz="1799"/>
          </a:p>
        </p:txBody>
      </p:sp>
      <p:sp>
        <p:nvSpPr>
          <p:cNvPr id="6" name="object 21">
            <a:extLst>
              <a:ext uri="{FF2B5EF4-FFF2-40B4-BE49-F238E27FC236}">
                <a16:creationId xmlns:a16="http://schemas.microsoft.com/office/drawing/2014/main" id="{0AD1FCE9-98FB-2763-6FC2-3AA3FF2044E5}"/>
              </a:ext>
            </a:extLst>
          </p:cNvPr>
          <p:cNvSpPr txBox="1"/>
          <p:nvPr/>
        </p:nvSpPr>
        <p:spPr>
          <a:xfrm>
            <a:off x="5101852" y="4770634"/>
            <a:ext cx="1999398" cy="446917"/>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lang="en-US" sz="1400" dirty="0">
                <a:latin typeface="Abadi" panose="020B0604020104020204" pitchFamily="34" charset="0"/>
              </a:rPr>
              <a:t>Martial Arts Centre, Liverpool NSW</a:t>
            </a:r>
            <a:endParaRPr sz="1400" dirty="0">
              <a:latin typeface="Abadi" panose="020B0604020104020204" pitchFamily="34" charset="0"/>
            </a:endParaRPr>
          </a:p>
        </p:txBody>
      </p:sp>
      <p:sp>
        <p:nvSpPr>
          <p:cNvPr id="27" name="object 24">
            <a:extLst>
              <a:ext uri="{FF2B5EF4-FFF2-40B4-BE49-F238E27FC236}">
                <a16:creationId xmlns:a16="http://schemas.microsoft.com/office/drawing/2014/main" id="{D71CBEA1-B07F-BA6D-FA4E-1204D69D72B3}"/>
              </a:ext>
            </a:extLst>
          </p:cNvPr>
          <p:cNvSpPr txBox="1"/>
          <p:nvPr/>
        </p:nvSpPr>
        <p:spPr>
          <a:xfrm>
            <a:off x="3297671" y="10011012"/>
            <a:ext cx="3305328" cy="231474"/>
          </a:xfrm>
          <a:prstGeom prst="rect">
            <a:avLst/>
          </a:prstGeom>
        </p:spPr>
        <p:txBody>
          <a:bodyPr vert="horz" wrap="square" lIns="0" tIns="15875" rIns="0" bIns="0" rtlCol="0">
            <a:spAutoFit/>
          </a:bodyPr>
          <a:lstStyle>
            <a:defPPr>
              <a:defRPr lang="en-US"/>
            </a:defPPr>
            <a:lvl1pPr marL="12700" marR="0" lvl="0" indent="0" algn="ctr" fontAlgn="auto">
              <a:lnSpc>
                <a:spcPct val="100000"/>
              </a:lnSpc>
              <a:spcBef>
                <a:spcPts val="125"/>
              </a:spcBef>
              <a:spcAft>
                <a:spcPts val="0"/>
              </a:spcAft>
              <a:buClrTx/>
              <a:buSzTx/>
              <a:buFontTx/>
              <a:buNone/>
              <a:tabLst/>
              <a:defRPr kumimoji="0" sz="1100" b="1" i="0" u="none" strike="noStrike" cap="none" spc="5" normalizeH="0" baseline="0">
                <a:ln>
                  <a:noFill/>
                </a:ln>
                <a:solidFill>
                  <a:srgbClr val="FFFFFF"/>
                </a:solidFill>
                <a:effectLst/>
                <a:uLnTx/>
                <a:uFillTx/>
                <a:latin typeface="Inter" panose="02000503000000020004" pitchFamily="2" charset="0"/>
                <a:ea typeface="Inter" panose="02000503000000020004" pitchFamily="2" charset="0"/>
                <a:cs typeface="Verdana"/>
              </a:defRPr>
            </a:lvl1pPr>
          </a:lstStyle>
          <a:p>
            <a:r>
              <a:rPr lang="en-US" sz="1400" dirty="0">
                <a:latin typeface="Abadi" panose="020B0604020104020204" pitchFamily="34" charset="0"/>
              </a:rPr>
              <a:t>146 Marsden Street, Parramatta NSW</a:t>
            </a:r>
            <a:endParaRPr sz="1400" dirty="0">
              <a:latin typeface="Abadi" panose="020B0604020104020204" pitchFamily="34" charset="0"/>
            </a:endParaRPr>
          </a:p>
        </p:txBody>
      </p:sp>
    </p:spTree>
    <p:extLst>
      <p:ext uri="{BB962C8B-B14F-4D97-AF65-F5344CB8AC3E}">
        <p14:creationId xmlns:p14="http://schemas.microsoft.com/office/powerpoint/2010/main" val="231355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 r="49"/>
          <a:stretch>
            <a:fillRect/>
          </a:stretch>
        </p:blipFill>
        <p:spPr/>
      </p:pic>
      <p:sp>
        <p:nvSpPr>
          <p:cNvPr id="14" name="object 4"/>
          <p:cNvSpPr/>
          <p:nvPr/>
        </p:nvSpPr>
        <p:spPr>
          <a:xfrm rot="5400000">
            <a:off x="1943097" y="5080001"/>
            <a:ext cx="3670301" cy="7556499"/>
          </a:xfrm>
          <a:custGeom>
            <a:avLst/>
            <a:gdLst/>
            <a:ahLst/>
            <a:cxnLst/>
            <a:rect l="l" t="t" r="r" b="b"/>
            <a:pathLst>
              <a:path w="2117725" h="10687685">
                <a:moveTo>
                  <a:pt x="0" y="10687592"/>
                </a:moveTo>
                <a:lnTo>
                  <a:pt x="0" y="0"/>
                </a:lnTo>
                <a:lnTo>
                  <a:pt x="2117382" y="0"/>
                </a:lnTo>
                <a:lnTo>
                  <a:pt x="2117382" y="10687592"/>
                </a:lnTo>
                <a:lnTo>
                  <a:pt x="0" y="10687592"/>
                </a:lnTo>
                <a:close/>
              </a:path>
            </a:pathLst>
          </a:custGeom>
          <a:solidFill>
            <a:srgbClr val="002056">
              <a:alpha val="70979"/>
            </a:srgbClr>
          </a:solidFill>
        </p:spPr>
        <p:txBody>
          <a:bodyPr wrap="square" lIns="0" tIns="0" rIns="0" bIns="0" rtlCol="0"/>
          <a:lstStyle/>
          <a:p>
            <a:endParaRPr sz="1799" dirty="0"/>
          </a:p>
        </p:txBody>
      </p:sp>
      <p:pic>
        <p:nvPicPr>
          <p:cNvPr id="13" name="object 5"/>
          <p:cNvPicPr/>
          <p:nvPr/>
        </p:nvPicPr>
        <p:blipFill>
          <a:blip r:embed="rId3" cstate="print"/>
          <a:stretch>
            <a:fillRect/>
          </a:stretch>
        </p:blipFill>
        <p:spPr>
          <a:xfrm>
            <a:off x="2598843" y="415547"/>
            <a:ext cx="2358815" cy="570681"/>
          </a:xfrm>
          <a:prstGeom prst="rect">
            <a:avLst/>
          </a:prstGeom>
        </p:spPr>
      </p:pic>
      <p:grpSp>
        <p:nvGrpSpPr>
          <p:cNvPr id="4" name="Group 3"/>
          <p:cNvGrpSpPr/>
          <p:nvPr/>
        </p:nvGrpSpPr>
        <p:grpSpPr>
          <a:xfrm>
            <a:off x="196850" y="7469795"/>
            <a:ext cx="7005277" cy="2924150"/>
            <a:chOff x="196850" y="7469795"/>
            <a:chExt cx="7005277" cy="2924150"/>
          </a:xfrm>
        </p:grpSpPr>
        <p:grpSp>
          <p:nvGrpSpPr>
            <p:cNvPr id="2" name="Group 1"/>
            <p:cNvGrpSpPr/>
            <p:nvPr/>
          </p:nvGrpSpPr>
          <p:grpSpPr>
            <a:xfrm>
              <a:off x="454523" y="7469795"/>
              <a:ext cx="2211048" cy="685800"/>
              <a:chOff x="713223" y="8719459"/>
              <a:chExt cx="2211048" cy="685800"/>
            </a:xfrm>
          </p:grpSpPr>
          <p:grpSp>
            <p:nvGrpSpPr>
              <p:cNvPr id="9" name="Group 8"/>
              <p:cNvGrpSpPr/>
              <p:nvPr/>
            </p:nvGrpSpPr>
            <p:grpSpPr>
              <a:xfrm>
                <a:off x="713223" y="8810899"/>
                <a:ext cx="1932749" cy="502920"/>
                <a:chOff x="503999" y="8573643"/>
                <a:chExt cx="1932749" cy="502920"/>
              </a:xfrm>
            </p:grpSpPr>
            <p:sp>
              <p:nvSpPr>
                <p:cNvPr id="17" name="object 3"/>
                <p:cNvSpPr/>
                <p:nvPr/>
              </p:nvSpPr>
              <p:spPr>
                <a:xfrm>
                  <a:off x="1106424" y="8623287"/>
                  <a:ext cx="448309" cy="232410"/>
                </a:xfrm>
                <a:custGeom>
                  <a:avLst/>
                  <a:gdLst/>
                  <a:ahLst/>
                  <a:cxnLst/>
                  <a:rect l="l" t="t" r="r" b="b"/>
                  <a:pathLst>
                    <a:path w="448309" h="232409">
                      <a:moveTo>
                        <a:pt x="290588" y="231863"/>
                      </a:moveTo>
                      <a:lnTo>
                        <a:pt x="255536" y="0"/>
                      </a:lnTo>
                      <a:lnTo>
                        <a:pt x="195567" y="0"/>
                      </a:lnTo>
                      <a:lnTo>
                        <a:pt x="145757" y="123926"/>
                      </a:lnTo>
                      <a:lnTo>
                        <a:pt x="98704" y="0"/>
                      </a:lnTo>
                      <a:lnTo>
                        <a:pt x="39357" y="0"/>
                      </a:lnTo>
                      <a:lnTo>
                        <a:pt x="0" y="231863"/>
                      </a:lnTo>
                      <a:lnTo>
                        <a:pt x="59956" y="231863"/>
                      </a:lnTo>
                      <a:lnTo>
                        <a:pt x="79336" y="98399"/>
                      </a:lnTo>
                      <a:lnTo>
                        <a:pt x="79946" y="98399"/>
                      </a:lnTo>
                      <a:lnTo>
                        <a:pt x="133146" y="231863"/>
                      </a:lnTo>
                      <a:lnTo>
                        <a:pt x="157137" y="231863"/>
                      </a:lnTo>
                      <a:lnTo>
                        <a:pt x="212788" y="98399"/>
                      </a:lnTo>
                      <a:lnTo>
                        <a:pt x="213398" y="98399"/>
                      </a:lnTo>
                      <a:lnTo>
                        <a:pt x="230314" y="231863"/>
                      </a:lnTo>
                      <a:lnTo>
                        <a:pt x="290588" y="231863"/>
                      </a:lnTo>
                      <a:close/>
                    </a:path>
                    <a:path w="448309" h="232409">
                      <a:moveTo>
                        <a:pt x="448043" y="241"/>
                      </a:moveTo>
                      <a:lnTo>
                        <a:pt x="316115" y="241"/>
                      </a:lnTo>
                      <a:lnTo>
                        <a:pt x="316115" y="51041"/>
                      </a:lnTo>
                      <a:lnTo>
                        <a:pt x="316115" y="90411"/>
                      </a:lnTo>
                      <a:lnTo>
                        <a:pt x="316115" y="141211"/>
                      </a:lnTo>
                      <a:lnTo>
                        <a:pt x="316115" y="180581"/>
                      </a:lnTo>
                      <a:lnTo>
                        <a:pt x="316115" y="231381"/>
                      </a:lnTo>
                      <a:lnTo>
                        <a:pt x="448043" y="231381"/>
                      </a:lnTo>
                      <a:lnTo>
                        <a:pt x="448043" y="180581"/>
                      </a:lnTo>
                      <a:lnTo>
                        <a:pt x="376389" y="180581"/>
                      </a:lnTo>
                      <a:lnTo>
                        <a:pt x="376389" y="141211"/>
                      </a:lnTo>
                      <a:lnTo>
                        <a:pt x="444347" y="141211"/>
                      </a:lnTo>
                      <a:lnTo>
                        <a:pt x="444347" y="90411"/>
                      </a:lnTo>
                      <a:lnTo>
                        <a:pt x="376389" y="90411"/>
                      </a:lnTo>
                      <a:lnTo>
                        <a:pt x="376389" y="51041"/>
                      </a:lnTo>
                      <a:lnTo>
                        <a:pt x="448043" y="51041"/>
                      </a:lnTo>
                      <a:lnTo>
                        <a:pt x="448043" y="2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object 4"/>
                <p:cNvGrpSpPr/>
                <p:nvPr/>
              </p:nvGrpSpPr>
              <p:grpSpPr>
                <a:xfrm>
                  <a:off x="1573834" y="8622728"/>
                  <a:ext cx="850900" cy="233045"/>
                  <a:chOff x="1573834" y="8622728"/>
                  <a:chExt cx="850900" cy="233045"/>
                </a:xfrm>
              </p:grpSpPr>
              <p:sp>
                <p:nvSpPr>
                  <p:cNvPr id="37" name="object 5"/>
                  <p:cNvSpPr/>
                  <p:nvPr/>
                </p:nvSpPr>
                <p:spPr>
                  <a:xfrm>
                    <a:off x="1573834" y="8622728"/>
                    <a:ext cx="160020" cy="232410"/>
                  </a:xfrm>
                  <a:custGeom>
                    <a:avLst/>
                    <a:gdLst/>
                    <a:ahLst/>
                    <a:cxnLst/>
                    <a:rect l="l" t="t" r="r" b="b"/>
                    <a:pathLst>
                      <a:path w="160019" h="232409">
                        <a:moveTo>
                          <a:pt x="159893" y="0"/>
                        </a:moveTo>
                        <a:lnTo>
                          <a:pt x="0" y="0"/>
                        </a:lnTo>
                        <a:lnTo>
                          <a:pt x="0" y="52070"/>
                        </a:lnTo>
                        <a:lnTo>
                          <a:pt x="49809" y="52070"/>
                        </a:lnTo>
                        <a:lnTo>
                          <a:pt x="49809" y="232410"/>
                        </a:lnTo>
                        <a:lnTo>
                          <a:pt x="110083" y="232410"/>
                        </a:lnTo>
                        <a:lnTo>
                          <a:pt x="110083" y="52070"/>
                        </a:lnTo>
                        <a:lnTo>
                          <a:pt x="159893" y="52070"/>
                        </a:lnTo>
                        <a:lnTo>
                          <a:pt x="15989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8" name="object 6"/>
                  <p:cNvPicPr/>
                  <p:nvPr/>
                </p:nvPicPr>
                <p:blipFill>
                  <a:blip r:embed="rId4" cstate="print"/>
                  <a:stretch>
                    <a:fillRect/>
                  </a:stretch>
                </p:blipFill>
                <p:spPr>
                  <a:xfrm>
                    <a:off x="1755559" y="8623274"/>
                    <a:ext cx="373621" cy="231863"/>
                  </a:xfrm>
                  <a:prstGeom prst="rect">
                    <a:avLst/>
                  </a:prstGeom>
                </p:spPr>
              </p:pic>
              <p:sp>
                <p:nvSpPr>
                  <p:cNvPr id="39" name="object 7"/>
                  <p:cNvSpPr/>
                  <p:nvPr/>
                </p:nvSpPr>
                <p:spPr>
                  <a:xfrm>
                    <a:off x="2134108" y="8623287"/>
                    <a:ext cx="290830" cy="232410"/>
                  </a:xfrm>
                  <a:custGeom>
                    <a:avLst/>
                    <a:gdLst/>
                    <a:ahLst/>
                    <a:cxnLst/>
                    <a:rect l="l" t="t" r="r" b="b"/>
                    <a:pathLst>
                      <a:path w="290830" h="232409">
                        <a:moveTo>
                          <a:pt x="255536" y="0"/>
                        </a:moveTo>
                        <a:lnTo>
                          <a:pt x="195567" y="0"/>
                        </a:lnTo>
                        <a:lnTo>
                          <a:pt x="145757" y="123926"/>
                        </a:lnTo>
                        <a:lnTo>
                          <a:pt x="98704" y="0"/>
                        </a:lnTo>
                        <a:lnTo>
                          <a:pt x="39357" y="0"/>
                        </a:lnTo>
                        <a:lnTo>
                          <a:pt x="0" y="231863"/>
                        </a:lnTo>
                        <a:lnTo>
                          <a:pt x="59956" y="231863"/>
                        </a:lnTo>
                        <a:lnTo>
                          <a:pt x="79336" y="98399"/>
                        </a:lnTo>
                        <a:lnTo>
                          <a:pt x="79946" y="98399"/>
                        </a:lnTo>
                        <a:lnTo>
                          <a:pt x="133146" y="231863"/>
                        </a:lnTo>
                        <a:lnTo>
                          <a:pt x="157137" y="231863"/>
                        </a:lnTo>
                        <a:lnTo>
                          <a:pt x="212788" y="98399"/>
                        </a:lnTo>
                        <a:lnTo>
                          <a:pt x="213398" y="98399"/>
                        </a:lnTo>
                        <a:lnTo>
                          <a:pt x="230314" y="231863"/>
                        </a:lnTo>
                        <a:lnTo>
                          <a:pt x="290588" y="231863"/>
                        </a:lnTo>
                        <a:lnTo>
                          <a:pt x="25553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0" name="object 8"/>
                <p:cNvPicPr/>
                <p:nvPr/>
              </p:nvPicPr>
              <p:blipFill>
                <a:blip r:embed="rId5" cstate="print"/>
                <a:stretch>
                  <a:fillRect/>
                </a:stretch>
              </p:blipFill>
              <p:spPr>
                <a:xfrm>
                  <a:off x="1097260" y="8914701"/>
                  <a:ext cx="94335" cy="108470"/>
                </a:xfrm>
                <a:prstGeom prst="rect">
                  <a:avLst/>
                </a:prstGeom>
              </p:spPr>
            </p:pic>
            <p:pic>
              <p:nvPicPr>
                <p:cNvPr id="21" name="object 9"/>
                <p:cNvPicPr/>
                <p:nvPr/>
              </p:nvPicPr>
              <p:blipFill>
                <a:blip r:embed="rId6" cstate="print"/>
                <a:stretch>
                  <a:fillRect/>
                </a:stretch>
              </p:blipFill>
              <p:spPr>
                <a:xfrm>
                  <a:off x="1284973" y="8919654"/>
                  <a:ext cx="73875" cy="105308"/>
                </a:xfrm>
                <a:prstGeom prst="rect">
                  <a:avLst/>
                </a:prstGeom>
              </p:spPr>
            </p:pic>
            <p:pic>
              <p:nvPicPr>
                <p:cNvPr id="22" name="object 10"/>
                <p:cNvPicPr/>
                <p:nvPr/>
              </p:nvPicPr>
              <p:blipFill>
                <a:blip r:embed="rId7" cstate="print"/>
                <a:stretch>
                  <a:fillRect/>
                </a:stretch>
              </p:blipFill>
              <p:spPr>
                <a:xfrm>
                  <a:off x="1456753" y="8917851"/>
                  <a:ext cx="64808" cy="107099"/>
                </a:xfrm>
                <a:prstGeom prst="rect">
                  <a:avLst/>
                </a:prstGeom>
              </p:spPr>
            </p:pic>
            <p:sp>
              <p:nvSpPr>
                <p:cNvPr id="23" name="object 11"/>
                <p:cNvSpPr/>
                <p:nvPr/>
              </p:nvSpPr>
              <p:spPr>
                <a:xfrm>
                  <a:off x="1611769" y="8919032"/>
                  <a:ext cx="62230" cy="104139"/>
                </a:xfrm>
                <a:custGeom>
                  <a:avLst/>
                  <a:gdLst/>
                  <a:ahLst/>
                  <a:cxnLst/>
                  <a:rect l="l" t="t" r="r" b="b"/>
                  <a:pathLst>
                    <a:path w="62230" h="104140">
                      <a:moveTo>
                        <a:pt x="61785" y="0"/>
                      </a:moveTo>
                      <a:lnTo>
                        <a:pt x="0" y="0"/>
                      </a:lnTo>
                      <a:lnTo>
                        <a:pt x="0" y="11430"/>
                      </a:lnTo>
                      <a:lnTo>
                        <a:pt x="24993" y="11430"/>
                      </a:lnTo>
                      <a:lnTo>
                        <a:pt x="24993" y="104140"/>
                      </a:lnTo>
                      <a:lnTo>
                        <a:pt x="36525" y="104140"/>
                      </a:lnTo>
                      <a:lnTo>
                        <a:pt x="36525" y="11430"/>
                      </a:lnTo>
                      <a:lnTo>
                        <a:pt x="61785" y="11430"/>
                      </a:lnTo>
                      <a:lnTo>
                        <a:pt x="6178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12"/>
                <p:cNvSpPr/>
                <p:nvPr/>
              </p:nvSpPr>
              <p:spPr>
                <a:xfrm>
                  <a:off x="1767763" y="8919641"/>
                  <a:ext cx="60325" cy="104139"/>
                </a:xfrm>
                <a:custGeom>
                  <a:avLst/>
                  <a:gdLst/>
                  <a:ahLst/>
                  <a:cxnLst/>
                  <a:rect l="l" t="t" r="r" b="b"/>
                  <a:pathLst>
                    <a:path w="60325" h="104140">
                      <a:moveTo>
                        <a:pt x="14960" y="0"/>
                      </a:moveTo>
                      <a:lnTo>
                        <a:pt x="0" y="0"/>
                      </a:lnTo>
                      <a:lnTo>
                        <a:pt x="0" y="103530"/>
                      </a:lnTo>
                      <a:lnTo>
                        <a:pt x="11531" y="103530"/>
                      </a:lnTo>
                      <a:lnTo>
                        <a:pt x="11531" y="58077"/>
                      </a:lnTo>
                      <a:lnTo>
                        <a:pt x="27587" y="58077"/>
                      </a:lnTo>
                      <a:lnTo>
                        <a:pt x="26911" y="57124"/>
                      </a:lnTo>
                      <a:lnTo>
                        <a:pt x="37684" y="54317"/>
                      </a:lnTo>
                      <a:lnTo>
                        <a:pt x="45856" y="48296"/>
                      </a:lnTo>
                      <a:lnTo>
                        <a:pt x="46081" y="47917"/>
                      </a:lnTo>
                      <a:lnTo>
                        <a:pt x="11531" y="47917"/>
                      </a:lnTo>
                      <a:lnTo>
                        <a:pt x="11531" y="10706"/>
                      </a:lnTo>
                      <a:lnTo>
                        <a:pt x="46272" y="10706"/>
                      </a:lnTo>
                      <a:lnTo>
                        <a:pt x="41271" y="5527"/>
                      </a:lnTo>
                      <a:lnTo>
                        <a:pt x="29165" y="1180"/>
                      </a:lnTo>
                      <a:lnTo>
                        <a:pt x="14960" y="0"/>
                      </a:lnTo>
                      <a:close/>
                    </a:path>
                    <a:path w="60325" h="104140">
                      <a:moveTo>
                        <a:pt x="27587" y="58077"/>
                      </a:moveTo>
                      <a:lnTo>
                        <a:pt x="14414" y="58077"/>
                      </a:lnTo>
                      <a:lnTo>
                        <a:pt x="45719" y="103530"/>
                      </a:lnTo>
                      <a:lnTo>
                        <a:pt x="59867" y="103530"/>
                      </a:lnTo>
                      <a:lnTo>
                        <a:pt x="27587" y="58077"/>
                      </a:lnTo>
                      <a:close/>
                    </a:path>
                    <a:path w="60325" h="104140">
                      <a:moveTo>
                        <a:pt x="46272" y="10706"/>
                      </a:moveTo>
                      <a:lnTo>
                        <a:pt x="14960" y="10706"/>
                      </a:lnTo>
                      <a:lnTo>
                        <a:pt x="24930" y="11229"/>
                      </a:lnTo>
                      <a:lnTo>
                        <a:pt x="33343" y="13658"/>
                      </a:lnTo>
                      <a:lnTo>
                        <a:pt x="39156" y="19278"/>
                      </a:lnTo>
                      <a:lnTo>
                        <a:pt x="41325" y="29375"/>
                      </a:lnTo>
                      <a:lnTo>
                        <a:pt x="39062" y="39049"/>
                      </a:lnTo>
                      <a:lnTo>
                        <a:pt x="33104" y="44670"/>
                      </a:lnTo>
                      <a:lnTo>
                        <a:pt x="24700" y="47279"/>
                      </a:lnTo>
                      <a:lnTo>
                        <a:pt x="15100" y="47917"/>
                      </a:lnTo>
                      <a:lnTo>
                        <a:pt x="46081" y="47917"/>
                      </a:lnTo>
                      <a:lnTo>
                        <a:pt x="51042" y="39549"/>
                      </a:lnTo>
                      <a:lnTo>
                        <a:pt x="52857" y="28562"/>
                      </a:lnTo>
                      <a:lnTo>
                        <a:pt x="49697" y="14251"/>
                      </a:lnTo>
                      <a:lnTo>
                        <a:pt x="46272" y="107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13"/>
                <p:cNvPicPr/>
                <p:nvPr/>
              </p:nvPicPr>
              <p:blipFill>
                <a:blip r:embed="rId5" cstate="print"/>
                <a:stretch>
                  <a:fillRect/>
                </a:stretch>
              </p:blipFill>
              <p:spPr>
                <a:xfrm>
                  <a:off x="1914956" y="8914701"/>
                  <a:ext cx="94335" cy="108470"/>
                </a:xfrm>
                <a:prstGeom prst="rect">
                  <a:avLst/>
                </a:prstGeom>
              </p:spPr>
            </p:pic>
            <p:sp>
              <p:nvSpPr>
                <p:cNvPr id="26" name="object 14"/>
                <p:cNvSpPr/>
                <p:nvPr/>
              </p:nvSpPr>
              <p:spPr>
                <a:xfrm>
                  <a:off x="2102942" y="8919756"/>
                  <a:ext cx="40640" cy="102870"/>
                </a:xfrm>
                <a:custGeom>
                  <a:avLst/>
                  <a:gdLst/>
                  <a:ahLst/>
                  <a:cxnLst/>
                  <a:rect l="l" t="t" r="r" b="b"/>
                  <a:pathLst>
                    <a:path w="40639" h="102870">
                      <a:moveTo>
                        <a:pt x="40093" y="92710"/>
                      </a:moveTo>
                      <a:lnTo>
                        <a:pt x="11531" y="92710"/>
                      </a:lnTo>
                      <a:lnTo>
                        <a:pt x="11531" y="0"/>
                      </a:lnTo>
                      <a:lnTo>
                        <a:pt x="0" y="0"/>
                      </a:lnTo>
                      <a:lnTo>
                        <a:pt x="0" y="92710"/>
                      </a:lnTo>
                      <a:lnTo>
                        <a:pt x="0" y="102870"/>
                      </a:lnTo>
                      <a:lnTo>
                        <a:pt x="40093" y="102870"/>
                      </a:lnTo>
                      <a:lnTo>
                        <a:pt x="40093" y="927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15"/>
                <p:cNvSpPr/>
                <p:nvPr/>
              </p:nvSpPr>
              <p:spPr>
                <a:xfrm>
                  <a:off x="2237092" y="8919641"/>
                  <a:ext cx="12065" cy="104139"/>
                </a:xfrm>
                <a:custGeom>
                  <a:avLst/>
                  <a:gdLst/>
                  <a:ahLst/>
                  <a:cxnLst/>
                  <a:rect l="l" t="t" r="r" b="b"/>
                  <a:pathLst>
                    <a:path w="12064" h="104140">
                      <a:moveTo>
                        <a:pt x="11531" y="0"/>
                      </a:moveTo>
                      <a:lnTo>
                        <a:pt x="0" y="0"/>
                      </a:lnTo>
                      <a:lnTo>
                        <a:pt x="0" y="103530"/>
                      </a:lnTo>
                      <a:lnTo>
                        <a:pt x="11531" y="103530"/>
                      </a:lnTo>
                      <a:lnTo>
                        <a:pt x="1153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8" name="object 16"/>
                <p:cNvPicPr/>
                <p:nvPr/>
              </p:nvPicPr>
              <p:blipFill>
                <a:blip r:embed="rId5" cstate="print"/>
                <a:stretch>
                  <a:fillRect/>
                </a:stretch>
              </p:blipFill>
              <p:spPr>
                <a:xfrm>
                  <a:off x="2342413" y="8914701"/>
                  <a:ext cx="94335" cy="108470"/>
                </a:xfrm>
                <a:prstGeom prst="rect">
                  <a:avLst/>
                </a:prstGeom>
              </p:spPr>
            </p:pic>
            <p:grpSp>
              <p:nvGrpSpPr>
                <p:cNvPr id="29" name="object 17"/>
                <p:cNvGrpSpPr/>
                <p:nvPr/>
              </p:nvGrpSpPr>
              <p:grpSpPr>
                <a:xfrm>
                  <a:off x="503999" y="8573643"/>
                  <a:ext cx="504825" cy="502920"/>
                  <a:chOff x="503999" y="8573643"/>
                  <a:chExt cx="504825" cy="502920"/>
                </a:xfrm>
              </p:grpSpPr>
              <p:sp>
                <p:nvSpPr>
                  <p:cNvPr id="30" name="object 18"/>
                  <p:cNvSpPr/>
                  <p:nvPr/>
                </p:nvSpPr>
                <p:spPr>
                  <a:xfrm>
                    <a:off x="526110" y="8594877"/>
                    <a:ext cx="460375" cy="460375"/>
                  </a:xfrm>
                  <a:custGeom>
                    <a:avLst/>
                    <a:gdLst/>
                    <a:ahLst/>
                    <a:cxnLst/>
                    <a:rect l="l" t="t" r="r" b="b"/>
                    <a:pathLst>
                      <a:path w="460375" h="460375">
                        <a:moveTo>
                          <a:pt x="229793" y="0"/>
                        </a:moveTo>
                        <a:lnTo>
                          <a:pt x="0" y="0"/>
                        </a:lnTo>
                        <a:lnTo>
                          <a:pt x="0" y="230060"/>
                        </a:lnTo>
                        <a:lnTo>
                          <a:pt x="229793" y="230060"/>
                        </a:lnTo>
                        <a:lnTo>
                          <a:pt x="229793" y="0"/>
                        </a:lnTo>
                        <a:close/>
                      </a:path>
                      <a:path w="460375" h="460375">
                        <a:moveTo>
                          <a:pt x="460032" y="230060"/>
                        </a:moveTo>
                        <a:lnTo>
                          <a:pt x="229920" y="230060"/>
                        </a:lnTo>
                        <a:lnTo>
                          <a:pt x="229920" y="460032"/>
                        </a:lnTo>
                        <a:lnTo>
                          <a:pt x="460032" y="460032"/>
                        </a:lnTo>
                        <a:lnTo>
                          <a:pt x="460032" y="230060"/>
                        </a:lnTo>
                        <a:close/>
                      </a:path>
                    </a:pathLst>
                  </a:custGeom>
                  <a:solidFill>
                    <a:srgbClr val="6CAA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19"/>
                  <p:cNvSpPr/>
                  <p:nvPr/>
                </p:nvSpPr>
                <p:spPr>
                  <a:xfrm>
                    <a:off x="755803" y="8595728"/>
                    <a:ext cx="230504" cy="229235"/>
                  </a:xfrm>
                  <a:custGeom>
                    <a:avLst/>
                    <a:gdLst/>
                    <a:ahLst/>
                    <a:cxnLst/>
                    <a:rect l="l" t="t" r="r" b="b"/>
                    <a:pathLst>
                      <a:path w="230505" h="229234">
                        <a:moveTo>
                          <a:pt x="0" y="0"/>
                        </a:moveTo>
                        <a:lnTo>
                          <a:pt x="139" y="229209"/>
                        </a:lnTo>
                        <a:lnTo>
                          <a:pt x="230022" y="229196"/>
                        </a:lnTo>
                        <a:lnTo>
                          <a:pt x="74244" y="209854"/>
                        </a:lnTo>
                        <a:lnTo>
                          <a:pt x="197345" y="115468"/>
                        </a:lnTo>
                        <a:lnTo>
                          <a:pt x="51155" y="179857"/>
                        </a:lnTo>
                        <a:lnTo>
                          <a:pt x="114236" y="29260"/>
                        </a:lnTo>
                        <a:lnTo>
                          <a:pt x="19278" y="159232"/>
                        </a:lnTo>
                        <a:lnTo>
                          <a:pt x="0" y="0"/>
                        </a:lnTo>
                        <a:close/>
                      </a:path>
                    </a:pathLst>
                  </a:custGeom>
                  <a:solidFill>
                    <a:srgbClr val="6CAA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20"/>
                  <p:cNvSpPr/>
                  <p:nvPr/>
                </p:nvSpPr>
                <p:spPr>
                  <a:xfrm>
                    <a:off x="526195" y="8595703"/>
                    <a:ext cx="230504" cy="229235"/>
                  </a:xfrm>
                  <a:custGeom>
                    <a:avLst/>
                    <a:gdLst/>
                    <a:ahLst/>
                    <a:cxnLst/>
                    <a:rect l="l" t="t" r="r" b="b"/>
                    <a:pathLst>
                      <a:path w="230504" h="229234">
                        <a:moveTo>
                          <a:pt x="230022" y="0"/>
                        </a:moveTo>
                        <a:lnTo>
                          <a:pt x="210743" y="159245"/>
                        </a:lnTo>
                        <a:lnTo>
                          <a:pt x="115785" y="29260"/>
                        </a:lnTo>
                        <a:lnTo>
                          <a:pt x="178866" y="179870"/>
                        </a:lnTo>
                        <a:lnTo>
                          <a:pt x="32677" y="115506"/>
                        </a:lnTo>
                        <a:lnTo>
                          <a:pt x="155765" y="209880"/>
                        </a:lnTo>
                        <a:lnTo>
                          <a:pt x="0" y="229196"/>
                        </a:lnTo>
                        <a:lnTo>
                          <a:pt x="229882" y="229222"/>
                        </a:lnTo>
                        <a:lnTo>
                          <a:pt x="23002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21"/>
                  <p:cNvSpPr/>
                  <p:nvPr/>
                </p:nvSpPr>
                <p:spPr>
                  <a:xfrm>
                    <a:off x="526147" y="8824925"/>
                    <a:ext cx="230504" cy="229235"/>
                  </a:xfrm>
                  <a:custGeom>
                    <a:avLst/>
                    <a:gdLst/>
                    <a:ahLst/>
                    <a:cxnLst/>
                    <a:rect l="l" t="t" r="r" b="b"/>
                    <a:pathLst>
                      <a:path w="230504" h="229234">
                        <a:moveTo>
                          <a:pt x="229882" y="0"/>
                        </a:moveTo>
                        <a:lnTo>
                          <a:pt x="0" y="38"/>
                        </a:lnTo>
                        <a:lnTo>
                          <a:pt x="155778" y="19392"/>
                        </a:lnTo>
                        <a:lnTo>
                          <a:pt x="32689" y="113741"/>
                        </a:lnTo>
                        <a:lnTo>
                          <a:pt x="178892" y="49352"/>
                        </a:lnTo>
                        <a:lnTo>
                          <a:pt x="115785" y="199961"/>
                        </a:lnTo>
                        <a:lnTo>
                          <a:pt x="210769" y="70002"/>
                        </a:lnTo>
                        <a:lnTo>
                          <a:pt x="230022" y="229235"/>
                        </a:lnTo>
                        <a:lnTo>
                          <a:pt x="229882" y="0"/>
                        </a:lnTo>
                        <a:close/>
                      </a:path>
                    </a:pathLst>
                  </a:custGeom>
                  <a:solidFill>
                    <a:srgbClr val="6CAA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22"/>
                  <p:cNvSpPr/>
                  <p:nvPr/>
                </p:nvSpPr>
                <p:spPr>
                  <a:xfrm>
                    <a:off x="756217" y="8824900"/>
                    <a:ext cx="230504" cy="229235"/>
                  </a:xfrm>
                  <a:custGeom>
                    <a:avLst/>
                    <a:gdLst/>
                    <a:ahLst/>
                    <a:cxnLst/>
                    <a:rect l="l" t="t" r="r" b="b"/>
                    <a:pathLst>
                      <a:path w="230505" h="229234">
                        <a:moveTo>
                          <a:pt x="229984" y="38"/>
                        </a:moveTo>
                        <a:lnTo>
                          <a:pt x="101" y="0"/>
                        </a:lnTo>
                        <a:lnTo>
                          <a:pt x="0" y="229234"/>
                        </a:lnTo>
                        <a:lnTo>
                          <a:pt x="19253" y="70002"/>
                        </a:lnTo>
                        <a:lnTo>
                          <a:pt x="114236" y="199974"/>
                        </a:lnTo>
                        <a:lnTo>
                          <a:pt x="51117" y="49377"/>
                        </a:lnTo>
                        <a:lnTo>
                          <a:pt x="197319" y="113741"/>
                        </a:lnTo>
                        <a:lnTo>
                          <a:pt x="74231" y="19380"/>
                        </a:lnTo>
                        <a:lnTo>
                          <a:pt x="229984" y="38"/>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23"/>
                  <p:cNvSpPr/>
                  <p:nvPr/>
                </p:nvSpPr>
                <p:spPr>
                  <a:xfrm>
                    <a:off x="524395" y="8592693"/>
                    <a:ext cx="463550" cy="463550"/>
                  </a:xfrm>
                  <a:custGeom>
                    <a:avLst/>
                    <a:gdLst/>
                    <a:ahLst/>
                    <a:cxnLst/>
                    <a:rect l="l" t="t" r="r" b="b"/>
                    <a:pathLst>
                      <a:path w="463550" h="463550">
                        <a:moveTo>
                          <a:pt x="463461" y="3911"/>
                        </a:moveTo>
                        <a:lnTo>
                          <a:pt x="460019" y="3911"/>
                        </a:lnTo>
                        <a:lnTo>
                          <a:pt x="460019" y="460514"/>
                        </a:lnTo>
                        <a:lnTo>
                          <a:pt x="463461" y="460514"/>
                        </a:lnTo>
                        <a:lnTo>
                          <a:pt x="463461" y="3911"/>
                        </a:lnTo>
                        <a:close/>
                      </a:path>
                      <a:path w="463550" h="463550">
                        <a:moveTo>
                          <a:pt x="463461" y="0"/>
                        </a:moveTo>
                        <a:lnTo>
                          <a:pt x="0" y="0"/>
                        </a:lnTo>
                        <a:lnTo>
                          <a:pt x="0" y="3810"/>
                        </a:lnTo>
                        <a:lnTo>
                          <a:pt x="0" y="461010"/>
                        </a:lnTo>
                        <a:lnTo>
                          <a:pt x="0" y="463550"/>
                        </a:lnTo>
                        <a:lnTo>
                          <a:pt x="463461" y="463550"/>
                        </a:lnTo>
                        <a:lnTo>
                          <a:pt x="463461" y="461010"/>
                        </a:lnTo>
                        <a:lnTo>
                          <a:pt x="3429" y="461010"/>
                        </a:lnTo>
                        <a:lnTo>
                          <a:pt x="3429" y="3810"/>
                        </a:lnTo>
                        <a:lnTo>
                          <a:pt x="463461" y="3810"/>
                        </a:lnTo>
                        <a:lnTo>
                          <a:pt x="463461" y="0"/>
                        </a:lnTo>
                        <a:close/>
                      </a:path>
                    </a:pathLst>
                  </a:custGeom>
                  <a:solidFill>
                    <a:srgbClr val="001F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24"/>
                  <p:cNvSpPr/>
                  <p:nvPr/>
                </p:nvSpPr>
                <p:spPr>
                  <a:xfrm>
                    <a:off x="503999" y="8573643"/>
                    <a:ext cx="504825" cy="502920"/>
                  </a:xfrm>
                  <a:custGeom>
                    <a:avLst/>
                    <a:gdLst/>
                    <a:ahLst/>
                    <a:cxnLst/>
                    <a:rect l="l" t="t" r="r" b="b"/>
                    <a:pathLst>
                      <a:path w="504825" h="502920">
                        <a:moveTo>
                          <a:pt x="504228" y="14312"/>
                        </a:moveTo>
                        <a:lnTo>
                          <a:pt x="489292" y="14312"/>
                        </a:lnTo>
                        <a:lnTo>
                          <a:pt x="489292" y="488442"/>
                        </a:lnTo>
                        <a:lnTo>
                          <a:pt x="504228" y="488442"/>
                        </a:lnTo>
                        <a:lnTo>
                          <a:pt x="504228" y="14312"/>
                        </a:lnTo>
                        <a:close/>
                      </a:path>
                      <a:path w="504825" h="502920">
                        <a:moveTo>
                          <a:pt x="504228" y="0"/>
                        </a:moveTo>
                        <a:lnTo>
                          <a:pt x="0" y="0"/>
                        </a:lnTo>
                        <a:lnTo>
                          <a:pt x="0" y="13970"/>
                        </a:lnTo>
                        <a:lnTo>
                          <a:pt x="0" y="488950"/>
                        </a:lnTo>
                        <a:lnTo>
                          <a:pt x="0" y="502920"/>
                        </a:lnTo>
                        <a:lnTo>
                          <a:pt x="504228" y="502920"/>
                        </a:lnTo>
                        <a:lnTo>
                          <a:pt x="504228" y="488950"/>
                        </a:lnTo>
                        <a:lnTo>
                          <a:pt x="14947" y="488950"/>
                        </a:lnTo>
                        <a:lnTo>
                          <a:pt x="14947" y="13970"/>
                        </a:lnTo>
                        <a:lnTo>
                          <a:pt x="504228" y="13970"/>
                        </a:lnTo>
                        <a:lnTo>
                          <a:pt x="50422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1" name="object 26"/>
              <p:cNvSpPr/>
              <p:nvPr/>
            </p:nvSpPr>
            <p:spPr>
              <a:xfrm>
                <a:off x="2924271" y="8719459"/>
                <a:ext cx="0" cy="685800"/>
              </a:xfrm>
              <a:custGeom>
                <a:avLst/>
                <a:gdLst/>
                <a:ahLst/>
                <a:cxnLst/>
                <a:rect l="l" t="t" r="r" b="b"/>
                <a:pathLst>
                  <a:path h="685800">
                    <a:moveTo>
                      <a:pt x="0" y="0"/>
                    </a:moveTo>
                    <a:lnTo>
                      <a:pt x="0" y="685533"/>
                    </a:lnTo>
                  </a:path>
                </a:pathLst>
              </a:custGeom>
              <a:ln w="4445">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Rectangle 2"/>
            <p:cNvSpPr/>
            <p:nvPr/>
          </p:nvSpPr>
          <p:spPr>
            <a:xfrm>
              <a:off x="196850" y="9340580"/>
              <a:ext cx="7005277" cy="1053365"/>
            </a:xfrm>
            <a:prstGeom prst="rect">
              <a:avLst/>
            </a:prstGeom>
          </p:spPr>
          <p:txBody>
            <a:bodyPr wrap="square">
              <a:spAutoFit/>
            </a:bodyPr>
            <a:lstStyle/>
            <a:p>
              <a:pPr marL="12700" marR="5080" algn="just">
                <a:lnSpc>
                  <a:spcPct val="131900"/>
                </a:lnSpc>
                <a:spcBef>
                  <a:spcPts val="1800"/>
                </a:spcBef>
              </a:pPr>
              <a:r>
                <a:rPr lang="en-US" sz="800" b="1" spc="35" dirty="0">
                  <a:solidFill>
                    <a:schemeClr val="bg1"/>
                  </a:solidFill>
                  <a:latin typeface="Abadi" panose="020B0604020104020204" pitchFamily="34" charset="0"/>
                  <a:ea typeface="Inter" panose="02000503000000020004" pitchFamily="2" charset="0"/>
                  <a:cs typeface="Microsoft Sans Serif"/>
                </a:rPr>
                <a:t>The technical recommendations contained in this document are necessarily of a general nature and should not be relied on for specific applications without first securing competent  advice. Whilst Metlam Australia Pty Ltd has taken all reasonable steps to ensure the information contained herein is accurate and current, it does not warrant the accuracy or completeness of the information and does not accept liability for errors or omissions. Any commercial product should only be installed by a competent tradesperson and serviced/maintained by knowledgeable janitorial staff or competent people. Metlam Australia accepts no responsibility for any damage to product, walls or fixtures due to incorrect installation or maintenance of any of their products.</a:t>
              </a:r>
            </a:p>
          </p:txBody>
        </p:sp>
      </p:grpSp>
      <p:sp>
        <p:nvSpPr>
          <p:cNvPr id="5" name="TextBox 4">
            <a:extLst>
              <a:ext uri="{FF2B5EF4-FFF2-40B4-BE49-F238E27FC236}">
                <a16:creationId xmlns:a16="http://schemas.microsoft.com/office/drawing/2014/main" id="{2983DA2F-3B2A-0223-AD40-7E0BD39CD3D2}"/>
              </a:ext>
            </a:extLst>
          </p:cNvPr>
          <p:cNvSpPr txBox="1"/>
          <p:nvPr/>
        </p:nvSpPr>
        <p:spPr>
          <a:xfrm>
            <a:off x="2687534" y="7469795"/>
            <a:ext cx="4962219" cy="1277273"/>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For further information on our product range please contact us at:</a:t>
            </a:r>
          </a:p>
          <a:p>
            <a:r>
              <a:rPr lang="en-US" sz="1100" dirty="0">
                <a:solidFill>
                  <a:schemeClr val="bg1"/>
                </a:solidFill>
                <a:latin typeface="Arial" panose="020B0604020202020204" pitchFamily="34" charset="0"/>
                <a:cs typeface="Arial" panose="020B0604020202020204" pitchFamily="34" charset="0"/>
              </a:rPr>
              <a:t>1300 Metlam for all calls inside Australia</a:t>
            </a:r>
          </a:p>
          <a:p>
            <a:r>
              <a:rPr lang="en-US" sz="1100" dirty="0">
                <a:solidFill>
                  <a:schemeClr val="bg1"/>
                </a:solidFill>
                <a:latin typeface="Arial" panose="020B0604020202020204" pitchFamily="34" charset="0"/>
                <a:cs typeface="Arial" panose="020B0604020202020204" pitchFamily="34" charset="0"/>
              </a:rPr>
              <a:t>Head Office: 17 Parkers Road, New Gisborne VIC 3438</a:t>
            </a:r>
          </a:p>
          <a:p>
            <a:endParaRPr lang="en-US" sz="1100" dirty="0">
              <a:solidFill>
                <a:schemeClr val="bg1"/>
              </a:solidFill>
              <a:latin typeface="Abadi" panose="020B0604020104020204" pitchFamily="34" charset="0"/>
            </a:endParaRPr>
          </a:p>
          <a:p>
            <a:r>
              <a:rPr lang="en-US" sz="1100" dirty="0">
                <a:solidFill>
                  <a:schemeClr val="bg1"/>
                </a:solidFill>
                <a:latin typeface="Arial" panose="020B0604020202020204" pitchFamily="34" charset="0"/>
                <a:cs typeface="Arial" panose="020B0604020202020204" pitchFamily="34" charset="0"/>
              </a:rPr>
              <a:t>T: +61 3 5420 8800   </a:t>
            </a:r>
          </a:p>
          <a:p>
            <a:r>
              <a:rPr lang="en-US" sz="1100" dirty="0">
                <a:solidFill>
                  <a:schemeClr val="bg1"/>
                </a:solidFill>
                <a:latin typeface="Arial" panose="020B0604020202020204" pitchFamily="34" charset="0"/>
                <a:cs typeface="Arial" panose="020B0604020202020204" pitchFamily="34" charset="0"/>
              </a:rPr>
              <a:t>E: </a:t>
            </a:r>
            <a:r>
              <a:rPr lang="en-US" sz="1100" dirty="0">
                <a:solidFill>
                  <a:schemeClr val="bg1"/>
                </a:solidFill>
                <a:latin typeface="Arial" panose="020B0604020202020204" pitchFamily="34" charset="0"/>
                <a:cs typeface="Arial" panose="020B0604020202020204" pitchFamily="34" charset="0"/>
                <a:hlinkClick r:id="rId8"/>
              </a:rPr>
              <a:t>sales@metlam.com.au</a:t>
            </a:r>
            <a:r>
              <a:rPr lang="en-US" sz="1100" dirty="0">
                <a:solidFill>
                  <a:schemeClr val="bg1"/>
                </a:solidFill>
                <a:latin typeface="Arial" panose="020B0604020202020204" pitchFamily="34" charset="0"/>
                <a:cs typeface="Arial" panose="020B0604020202020204" pitchFamily="34" charset="0"/>
              </a:rPr>
              <a:t>    </a:t>
            </a:r>
          </a:p>
          <a:p>
            <a:r>
              <a:rPr lang="en-US" sz="1100" dirty="0">
                <a:solidFill>
                  <a:schemeClr val="bg1"/>
                </a:solidFill>
                <a:latin typeface="Arial" panose="020B0604020202020204" pitchFamily="34" charset="0"/>
                <a:cs typeface="Arial" panose="020B0604020202020204" pitchFamily="34" charset="0"/>
              </a:rPr>
              <a:t>Website: www.metlam.com.au</a:t>
            </a:r>
            <a:r>
              <a:rPr lang="en-US" sz="1100" dirty="0">
                <a:latin typeface="Arial" panose="020B0604020202020204" pitchFamily="34" charset="0"/>
                <a:cs typeface="Arial" panose="020B0604020202020204" pitchFamily="34" charset="0"/>
              </a:rPr>
              <a:t> </a:t>
            </a:r>
            <a:endParaRPr lang="en-A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80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l="23476" r="23476"/>
          <a:stretch/>
        </p:blipFill>
        <p:spPr>
          <a:xfrm>
            <a:off x="0" y="0"/>
            <a:ext cx="8121650" cy="11493158"/>
          </a:xfrm>
        </p:spPr>
      </p:pic>
      <p:sp>
        <p:nvSpPr>
          <p:cNvPr id="4" name="object 4"/>
          <p:cNvSpPr/>
          <p:nvPr/>
        </p:nvSpPr>
        <p:spPr>
          <a:xfrm>
            <a:off x="3200792" y="0"/>
            <a:ext cx="4385603" cy="11493158"/>
          </a:xfrm>
          <a:custGeom>
            <a:avLst/>
            <a:gdLst/>
            <a:ahLst/>
            <a:cxnLst/>
            <a:rect l="l" t="t" r="r" b="b"/>
            <a:pathLst>
              <a:path w="4240530" h="10687685">
                <a:moveTo>
                  <a:pt x="4240026" y="10687592"/>
                </a:moveTo>
                <a:lnTo>
                  <a:pt x="0" y="10687592"/>
                </a:lnTo>
                <a:lnTo>
                  <a:pt x="0" y="0"/>
                </a:lnTo>
                <a:lnTo>
                  <a:pt x="4240026" y="0"/>
                </a:lnTo>
                <a:lnTo>
                  <a:pt x="4240026" y="10687592"/>
                </a:lnTo>
                <a:close/>
              </a:path>
            </a:pathLst>
          </a:custGeom>
          <a:solidFill>
            <a:srgbClr val="002056">
              <a:alpha val="70979"/>
            </a:srgbClr>
          </a:solidFill>
        </p:spPr>
        <p:txBody>
          <a:bodyPr wrap="square" lIns="0" tIns="0" rIns="0" bIns="0" rtlCol="0"/>
          <a:lstStyle/>
          <a:p>
            <a:endParaRPr sz="1799"/>
          </a:p>
        </p:txBody>
      </p:sp>
      <p:grpSp>
        <p:nvGrpSpPr>
          <p:cNvPr id="7" name="Group 6"/>
          <p:cNvGrpSpPr/>
          <p:nvPr/>
        </p:nvGrpSpPr>
        <p:grpSpPr>
          <a:xfrm>
            <a:off x="3544481" y="607517"/>
            <a:ext cx="3808601" cy="9273082"/>
            <a:chOff x="3544481" y="950418"/>
            <a:chExt cx="3808601" cy="9273082"/>
          </a:xfrm>
        </p:grpSpPr>
        <p:grpSp>
          <p:nvGrpSpPr>
            <p:cNvPr id="6" name="Group 5"/>
            <p:cNvGrpSpPr/>
            <p:nvPr/>
          </p:nvGrpSpPr>
          <p:grpSpPr>
            <a:xfrm>
              <a:off x="3544481" y="5811248"/>
              <a:ext cx="3808601" cy="4412252"/>
              <a:chOff x="3544481" y="5735048"/>
              <a:chExt cx="3808601" cy="4412252"/>
            </a:xfrm>
          </p:grpSpPr>
          <p:grpSp>
            <p:nvGrpSpPr>
              <p:cNvPr id="139" name="Group 138"/>
              <p:cNvGrpSpPr/>
              <p:nvPr/>
            </p:nvGrpSpPr>
            <p:grpSpPr>
              <a:xfrm>
                <a:off x="3549650" y="6198213"/>
                <a:ext cx="3803432" cy="3949087"/>
                <a:chOff x="3778250" y="6338858"/>
                <a:chExt cx="3803432" cy="3949087"/>
              </a:xfrm>
            </p:grpSpPr>
            <p:grpSp>
              <p:nvGrpSpPr>
                <p:cNvPr id="2" name="Group 1"/>
                <p:cNvGrpSpPr/>
                <p:nvPr/>
              </p:nvGrpSpPr>
              <p:grpSpPr>
                <a:xfrm>
                  <a:off x="3821343" y="6338858"/>
                  <a:ext cx="3476428" cy="411049"/>
                  <a:chOff x="3821343" y="6338858"/>
                  <a:chExt cx="3476428" cy="411049"/>
                </a:xfrm>
              </p:grpSpPr>
              <p:sp>
                <p:nvSpPr>
                  <p:cNvPr id="9" name="object 36"/>
                  <p:cNvSpPr txBox="1"/>
                  <p:nvPr/>
                </p:nvSpPr>
                <p:spPr>
                  <a:xfrm>
                    <a:off x="4270025" y="6396649"/>
                    <a:ext cx="3027746" cy="278089"/>
                  </a:xfrm>
                  <a:prstGeom prst="rect">
                    <a:avLst/>
                  </a:prstGeom>
                </p:spPr>
                <p:txBody>
                  <a:bodyPr wrap="square">
                    <a:spAutoFit/>
                  </a:bodyPr>
                  <a:lstStyle>
                    <a:defPPr>
                      <a:defRPr lang="en-US"/>
                    </a:defPPr>
                    <a:lvl1pPr marL="12700" marR="5080">
                      <a:lnSpc>
                        <a:spcPct val="131900"/>
                      </a:lnSpc>
                      <a:spcBef>
                        <a:spcPts val="100"/>
                      </a:spcBef>
                      <a:defRPr sz="1200">
                        <a:solidFill>
                          <a:schemeClr val="bg1"/>
                        </a:solidFill>
                        <a:latin typeface="Inter" panose="02000503000000020004" pitchFamily="2" charset="0"/>
                        <a:ea typeface="Inter" panose="02000503000000020004" pitchFamily="2" charset="0"/>
                        <a:cs typeface="Microsoft Sans Serif"/>
                      </a:defRPr>
                    </a:lvl1pPr>
                  </a:lstStyle>
                  <a:p>
                    <a:r>
                      <a:rPr sz="1000" dirty="0">
                        <a:latin typeface="Arial" panose="020B0604020202020204" pitchFamily="34" charset="0"/>
                        <a:cs typeface="Arial" panose="020B0604020202020204" pitchFamily="34" charset="0"/>
                      </a:rPr>
                      <a:t>COMMERCIAL / INDUSTRIAL FACILITIES</a:t>
                    </a:r>
                  </a:p>
                </p:txBody>
              </p:sp>
              <p:grpSp>
                <p:nvGrpSpPr>
                  <p:cNvPr id="16" name="Group 65"/>
                  <p:cNvGrpSpPr>
                    <a:grpSpLocks noChangeAspect="1"/>
                  </p:cNvGrpSpPr>
                  <p:nvPr/>
                </p:nvGrpSpPr>
                <p:grpSpPr bwMode="auto">
                  <a:xfrm>
                    <a:off x="3821343" y="6338858"/>
                    <a:ext cx="412750" cy="411049"/>
                    <a:chOff x="680" y="1677"/>
                    <a:chExt cx="3398" cy="3384"/>
                  </a:xfrm>
                  <a:solidFill>
                    <a:schemeClr val="bg1"/>
                  </a:solidFill>
                </p:grpSpPr>
                <p:sp>
                  <p:nvSpPr>
                    <p:cNvPr id="17" name="Freeform 66"/>
                    <p:cNvSpPr>
                      <a:spLocks noEditPoints="1"/>
                    </p:cNvSpPr>
                    <p:nvPr/>
                  </p:nvSpPr>
                  <p:spPr bwMode="auto">
                    <a:xfrm>
                      <a:off x="1119" y="2550"/>
                      <a:ext cx="438" cy="437"/>
                    </a:xfrm>
                    <a:custGeom>
                      <a:avLst/>
                      <a:gdLst>
                        <a:gd name="T0" fmla="*/ 32 w 256"/>
                        <a:gd name="T1" fmla="*/ 256 h 256"/>
                        <a:gd name="T2" fmla="*/ 224 w 256"/>
                        <a:gd name="T3" fmla="*/ 256 h 256"/>
                        <a:gd name="T4" fmla="*/ 256 w 256"/>
                        <a:gd name="T5" fmla="*/ 224 h 256"/>
                        <a:gd name="T6" fmla="*/ 256 w 256"/>
                        <a:gd name="T7" fmla="*/ 32 h 256"/>
                        <a:gd name="T8" fmla="*/ 224 w 256"/>
                        <a:gd name="T9" fmla="*/ 0 h 256"/>
                        <a:gd name="T10" fmla="*/ 32 w 256"/>
                        <a:gd name="T11" fmla="*/ 0 h 256"/>
                        <a:gd name="T12" fmla="*/ 0 w 256"/>
                        <a:gd name="T13" fmla="*/ 32 h 256"/>
                        <a:gd name="T14" fmla="*/ 0 w 256"/>
                        <a:gd name="T15" fmla="*/ 224 h 256"/>
                        <a:gd name="T16" fmla="*/ 32 w 256"/>
                        <a:gd name="T17" fmla="*/ 256 h 256"/>
                        <a:gd name="T18" fmla="*/ 64 w 256"/>
                        <a:gd name="T19" fmla="*/ 64 h 256"/>
                        <a:gd name="T20" fmla="*/ 192 w 256"/>
                        <a:gd name="T21" fmla="*/ 64 h 256"/>
                        <a:gd name="T22" fmla="*/ 192 w 256"/>
                        <a:gd name="T23" fmla="*/ 192 h 256"/>
                        <a:gd name="T24" fmla="*/ 64 w 256"/>
                        <a:gd name="T25" fmla="*/ 192 h 256"/>
                        <a:gd name="T26" fmla="*/ 64 w 256"/>
                        <a:gd name="T27" fmla="*/ 6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32" y="256"/>
                          </a:moveTo>
                          <a:cubicBezTo>
                            <a:pt x="224" y="256"/>
                            <a:pt x="224" y="256"/>
                            <a:pt x="224" y="256"/>
                          </a:cubicBezTo>
                          <a:cubicBezTo>
                            <a:pt x="242" y="256"/>
                            <a:pt x="256" y="242"/>
                            <a:pt x="256" y="224"/>
                          </a:cubicBezTo>
                          <a:cubicBezTo>
                            <a:pt x="256" y="32"/>
                            <a:pt x="256" y="32"/>
                            <a:pt x="256" y="32"/>
                          </a:cubicBezTo>
                          <a:cubicBezTo>
                            <a:pt x="256" y="14"/>
                            <a:pt x="242" y="0"/>
                            <a:pt x="224" y="0"/>
                          </a:cubicBezTo>
                          <a:cubicBezTo>
                            <a:pt x="32" y="0"/>
                            <a:pt x="32" y="0"/>
                            <a:pt x="32" y="0"/>
                          </a:cubicBezTo>
                          <a:cubicBezTo>
                            <a:pt x="14" y="0"/>
                            <a:pt x="0" y="14"/>
                            <a:pt x="0" y="32"/>
                          </a:cubicBezTo>
                          <a:cubicBezTo>
                            <a:pt x="0" y="224"/>
                            <a:pt x="0" y="224"/>
                            <a:pt x="0" y="224"/>
                          </a:cubicBezTo>
                          <a:cubicBezTo>
                            <a:pt x="0" y="242"/>
                            <a:pt x="14" y="256"/>
                            <a:pt x="32" y="256"/>
                          </a:cubicBezTo>
                          <a:close/>
                          <a:moveTo>
                            <a:pt x="64" y="64"/>
                          </a:moveTo>
                          <a:cubicBezTo>
                            <a:pt x="192" y="64"/>
                            <a:pt x="192" y="64"/>
                            <a:pt x="192" y="64"/>
                          </a:cubicBezTo>
                          <a:cubicBezTo>
                            <a:pt x="192" y="192"/>
                            <a:pt x="192" y="192"/>
                            <a:pt x="192" y="192"/>
                          </a:cubicBezTo>
                          <a:cubicBezTo>
                            <a:pt x="64" y="192"/>
                            <a:pt x="64" y="192"/>
                            <a:pt x="64" y="192"/>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7"/>
                    <p:cNvSpPr>
                      <a:spLocks/>
                    </p:cNvSpPr>
                    <p:nvPr/>
                  </p:nvSpPr>
                  <p:spPr bwMode="auto">
                    <a:xfrm>
                      <a:off x="1667" y="2550"/>
                      <a:ext cx="383" cy="437"/>
                    </a:xfrm>
                    <a:custGeom>
                      <a:avLst/>
                      <a:gdLst>
                        <a:gd name="T0" fmla="*/ 32 w 224"/>
                        <a:gd name="T1" fmla="*/ 256 h 256"/>
                        <a:gd name="T2" fmla="*/ 224 w 224"/>
                        <a:gd name="T3" fmla="*/ 256 h 256"/>
                        <a:gd name="T4" fmla="*/ 224 w 224"/>
                        <a:gd name="T5" fmla="*/ 192 h 256"/>
                        <a:gd name="T6" fmla="*/ 64 w 224"/>
                        <a:gd name="T7" fmla="*/ 192 h 256"/>
                        <a:gd name="T8" fmla="*/ 64 w 224"/>
                        <a:gd name="T9" fmla="*/ 64 h 256"/>
                        <a:gd name="T10" fmla="*/ 224 w 224"/>
                        <a:gd name="T11" fmla="*/ 64 h 256"/>
                        <a:gd name="T12" fmla="*/ 224 w 224"/>
                        <a:gd name="T13" fmla="*/ 0 h 256"/>
                        <a:gd name="T14" fmla="*/ 32 w 224"/>
                        <a:gd name="T15" fmla="*/ 0 h 256"/>
                        <a:gd name="T16" fmla="*/ 0 w 224"/>
                        <a:gd name="T17" fmla="*/ 32 h 256"/>
                        <a:gd name="T18" fmla="*/ 0 w 224"/>
                        <a:gd name="T19" fmla="*/ 224 h 256"/>
                        <a:gd name="T20" fmla="*/ 32 w 224"/>
                        <a:gd name="T21"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32" y="256"/>
                          </a:moveTo>
                          <a:cubicBezTo>
                            <a:pt x="224" y="256"/>
                            <a:pt x="224" y="256"/>
                            <a:pt x="224" y="256"/>
                          </a:cubicBezTo>
                          <a:cubicBezTo>
                            <a:pt x="224" y="192"/>
                            <a:pt x="224" y="192"/>
                            <a:pt x="224" y="192"/>
                          </a:cubicBezTo>
                          <a:cubicBezTo>
                            <a:pt x="64" y="192"/>
                            <a:pt x="64" y="192"/>
                            <a:pt x="64" y="192"/>
                          </a:cubicBezTo>
                          <a:cubicBezTo>
                            <a:pt x="64" y="64"/>
                            <a:pt x="64" y="64"/>
                            <a:pt x="64" y="64"/>
                          </a:cubicBezTo>
                          <a:cubicBezTo>
                            <a:pt x="224" y="64"/>
                            <a:pt x="224" y="64"/>
                            <a:pt x="224" y="64"/>
                          </a:cubicBezTo>
                          <a:cubicBezTo>
                            <a:pt x="224" y="0"/>
                            <a:pt x="224" y="0"/>
                            <a:pt x="224" y="0"/>
                          </a:cubicBezTo>
                          <a:cubicBezTo>
                            <a:pt x="32" y="0"/>
                            <a:pt x="32" y="0"/>
                            <a:pt x="32" y="0"/>
                          </a:cubicBezTo>
                          <a:cubicBezTo>
                            <a:pt x="14" y="0"/>
                            <a:pt x="0" y="14"/>
                            <a:pt x="0" y="32"/>
                          </a:cubicBezTo>
                          <a:cubicBezTo>
                            <a:pt x="0" y="224"/>
                            <a:pt x="0" y="224"/>
                            <a:pt x="0" y="224"/>
                          </a:cubicBezTo>
                          <a:cubicBezTo>
                            <a:pt x="0" y="242"/>
                            <a:pt x="14" y="256"/>
                            <a:pt x="32"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8"/>
                    <p:cNvSpPr>
                      <a:spLocks noEditPoints="1"/>
                    </p:cNvSpPr>
                    <p:nvPr/>
                  </p:nvSpPr>
                  <p:spPr bwMode="auto">
                    <a:xfrm>
                      <a:off x="1119" y="3096"/>
                      <a:ext cx="438" cy="437"/>
                    </a:xfrm>
                    <a:custGeom>
                      <a:avLst/>
                      <a:gdLst>
                        <a:gd name="T0" fmla="*/ 32 w 256"/>
                        <a:gd name="T1" fmla="*/ 256 h 256"/>
                        <a:gd name="T2" fmla="*/ 224 w 256"/>
                        <a:gd name="T3" fmla="*/ 256 h 256"/>
                        <a:gd name="T4" fmla="*/ 256 w 256"/>
                        <a:gd name="T5" fmla="*/ 224 h 256"/>
                        <a:gd name="T6" fmla="*/ 256 w 256"/>
                        <a:gd name="T7" fmla="*/ 32 h 256"/>
                        <a:gd name="T8" fmla="*/ 224 w 256"/>
                        <a:gd name="T9" fmla="*/ 0 h 256"/>
                        <a:gd name="T10" fmla="*/ 32 w 256"/>
                        <a:gd name="T11" fmla="*/ 0 h 256"/>
                        <a:gd name="T12" fmla="*/ 0 w 256"/>
                        <a:gd name="T13" fmla="*/ 32 h 256"/>
                        <a:gd name="T14" fmla="*/ 0 w 256"/>
                        <a:gd name="T15" fmla="*/ 224 h 256"/>
                        <a:gd name="T16" fmla="*/ 32 w 256"/>
                        <a:gd name="T17" fmla="*/ 256 h 256"/>
                        <a:gd name="T18" fmla="*/ 64 w 256"/>
                        <a:gd name="T19" fmla="*/ 64 h 256"/>
                        <a:gd name="T20" fmla="*/ 192 w 256"/>
                        <a:gd name="T21" fmla="*/ 64 h 256"/>
                        <a:gd name="T22" fmla="*/ 192 w 256"/>
                        <a:gd name="T23" fmla="*/ 192 h 256"/>
                        <a:gd name="T24" fmla="*/ 64 w 256"/>
                        <a:gd name="T25" fmla="*/ 192 h 256"/>
                        <a:gd name="T26" fmla="*/ 64 w 256"/>
                        <a:gd name="T27" fmla="*/ 6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32" y="256"/>
                          </a:moveTo>
                          <a:cubicBezTo>
                            <a:pt x="224" y="256"/>
                            <a:pt x="224" y="256"/>
                            <a:pt x="224" y="256"/>
                          </a:cubicBezTo>
                          <a:cubicBezTo>
                            <a:pt x="242" y="256"/>
                            <a:pt x="256" y="242"/>
                            <a:pt x="256" y="224"/>
                          </a:cubicBezTo>
                          <a:cubicBezTo>
                            <a:pt x="256" y="32"/>
                            <a:pt x="256" y="32"/>
                            <a:pt x="256" y="32"/>
                          </a:cubicBezTo>
                          <a:cubicBezTo>
                            <a:pt x="256" y="14"/>
                            <a:pt x="242" y="0"/>
                            <a:pt x="224" y="0"/>
                          </a:cubicBezTo>
                          <a:cubicBezTo>
                            <a:pt x="32" y="0"/>
                            <a:pt x="32" y="0"/>
                            <a:pt x="32" y="0"/>
                          </a:cubicBezTo>
                          <a:cubicBezTo>
                            <a:pt x="14" y="0"/>
                            <a:pt x="0" y="14"/>
                            <a:pt x="0" y="32"/>
                          </a:cubicBezTo>
                          <a:cubicBezTo>
                            <a:pt x="0" y="224"/>
                            <a:pt x="0" y="224"/>
                            <a:pt x="0" y="224"/>
                          </a:cubicBezTo>
                          <a:cubicBezTo>
                            <a:pt x="0" y="242"/>
                            <a:pt x="14" y="256"/>
                            <a:pt x="32" y="256"/>
                          </a:cubicBezTo>
                          <a:close/>
                          <a:moveTo>
                            <a:pt x="64" y="64"/>
                          </a:moveTo>
                          <a:cubicBezTo>
                            <a:pt x="192" y="64"/>
                            <a:pt x="192" y="64"/>
                            <a:pt x="192" y="64"/>
                          </a:cubicBezTo>
                          <a:cubicBezTo>
                            <a:pt x="192" y="192"/>
                            <a:pt x="192" y="192"/>
                            <a:pt x="192" y="192"/>
                          </a:cubicBezTo>
                          <a:cubicBezTo>
                            <a:pt x="64" y="192"/>
                            <a:pt x="64" y="192"/>
                            <a:pt x="64" y="192"/>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9"/>
                    <p:cNvSpPr>
                      <a:spLocks noEditPoints="1"/>
                    </p:cNvSpPr>
                    <p:nvPr/>
                  </p:nvSpPr>
                  <p:spPr bwMode="auto">
                    <a:xfrm>
                      <a:off x="1119" y="3642"/>
                      <a:ext cx="438" cy="436"/>
                    </a:xfrm>
                    <a:custGeom>
                      <a:avLst/>
                      <a:gdLst>
                        <a:gd name="T0" fmla="*/ 32 w 256"/>
                        <a:gd name="T1" fmla="*/ 256 h 256"/>
                        <a:gd name="T2" fmla="*/ 224 w 256"/>
                        <a:gd name="T3" fmla="*/ 256 h 256"/>
                        <a:gd name="T4" fmla="*/ 256 w 256"/>
                        <a:gd name="T5" fmla="*/ 224 h 256"/>
                        <a:gd name="T6" fmla="*/ 256 w 256"/>
                        <a:gd name="T7" fmla="*/ 32 h 256"/>
                        <a:gd name="T8" fmla="*/ 224 w 256"/>
                        <a:gd name="T9" fmla="*/ 0 h 256"/>
                        <a:gd name="T10" fmla="*/ 32 w 256"/>
                        <a:gd name="T11" fmla="*/ 0 h 256"/>
                        <a:gd name="T12" fmla="*/ 0 w 256"/>
                        <a:gd name="T13" fmla="*/ 32 h 256"/>
                        <a:gd name="T14" fmla="*/ 0 w 256"/>
                        <a:gd name="T15" fmla="*/ 224 h 256"/>
                        <a:gd name="T16" fmla="*/ 32 w 256"/>
                        <a:gd name="T17" fmla="*/ 256 h 256"/>
                        <a:gd name="T18" fmla="*/ 64 w 256"/>
                        <a:gd name="T19" fmla="*/ 64 h 256"/>
                        <a:gd name="T20" fmla="*/ 192 w 256"/>
                        <a:gd name="T21" fmla="*/ 64 h 256"/>
                        <a:gd name="T22" fmla="*/ 192 w 256"/>
                        <a:gd name="T23" fmla="*/ 192 h 256"/>
                        <a:gd name="T24" fmla="*/ 64 w 256"/>
                        <a:gd name="T25" fmla="*/ 192 h 256"/>
                        <a:gd name="T26" fmla="*/ 64 w 256"/>
                        <a:gd name="T27" fmla="*/ 6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32" y="256"/>
                          </a:moveTo>
                          <a:cubicBezTo>
                            <a:pt x="224" y="256"/>
                            <a:pt x="224" y="256"/>
                            <a:pt x="224" y="256"/>
                          </a:cubicBezTo>
                          <a:cubicBezTo>
                            <a:pt x="242" y="256"/>
                            <a:pt x="256" y="242"/>
                            <a:pt x="256" y="224"/>
                          </a:cubicBezTo>
                          <a:cubicBezTo>
                            <a:pt x="256" y="32"/>
                            <a:pt x="256" y="32"/>
                            <a:pt x="256" y="32"/>
                          </a:cubicBezTo>
                          <a:cubicBezTo>
                            <a:pt x="256" y="14"/>
                            <a:pt x="242" y="0"/>
                            <a:pt x="224" y="0"/>
                          </a:cubicBezTo>
                          <a:cubicBezTo>
                            <a:pt x="32" y="0"/>
                            <a:pt x="32" y="0"/>
                            <a:pt x="32" y="0"/>
                          </a:cubicBezTo>
                          <a:cubicBezTo>
                            <a:pt x="14" y="0"/>
                            <a:pt x="0" y="14"/>
                            <a:pt x="0" y="32"/>
                          </a:cubicBezTo>
                          <a:cubicBezTo>
                            <a:pt x="0" y="224"/>
                            <a:pt x="0" y="224"/>
                            <a:pt x="0" y="224"/>
                          </a:cubicBezTo>
                          <a:cubicBezTo>
                            <a:pt x="0" y="242"/>
                            <a:pt x="14" y="256"/>
                            <a:pt x="32" y="256"/>
                          </a:cubicBezTo>
                          <a:close/>
                          <a:moveTo>
                            <a:pt x="64" y="64"/>
                          </a:moveTo>
                          <a:cubicBezTo>
                            <a:pt x="192" y="64"/>
                            <a:pt x="192" y="64"/>
                            <a:pt x="192" y="64"/>
                          </a:cubicBezTo>
                          <a:cubicBezTo>
                            <a:pt x="192" y="192"/>
                            <a:pt x="192" y="192"/>
                            <a:pt x="192" y="192"/>
                          </a:cubicBezTo>
                          <a:cubicBezTo>
                            <a:pt x="64" y="192"/>
                            <a:pt x="64" y="192"/>
                            <a:pt x="64" y="192"/>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0"/>
                    <p:cNvSpPr>
                      <a:spLocks noEditPoints="1"/>
                    </p:cNvSpPr>
                    <p:nvPr/>
                  </p:nvSpPr>
                  <p:spPr bwMode="auto">
                    <a:xfrm>
                      <a:off x="2105" y="3533"/>
                      <a:ext cx="329" cy="327"/>
                    </a:xfrm>
                    <a:custGeom>
                      <a:avLst/>
                      <a:gdLst>
                        <a:gd name="T0" fmla="*/ 160 w 192"/>
                        <a:gd name="T1" fmla="*/ 0 h 192"/>
                        <a:gd name="T2" fmla="*/ 32 w 192"/>
                        <a:gd name="T3" fmla="*/ 0 h 192"/>
                        <a:gd name="T4" fmla="*/ 0 w 192"/>
                        <a:gd name="T5" fmla="*/ 32 h 192"/>
                        <a:gd name="T6" fmla="*/ 0 w 192"/>
                        <a:gd name="T7" fmla="*/ 160 h 192"/>
                        <a:gd name="T8" fmla="*/ 32 w 192"/>
                        <a:gd name="T9" fmla="*/ 192 h 192"/>
                        <a:gd name="T10" fmla="*/ 160 w 192"/>
                        <a:gd name="T11" fmla="*/ 192 h 192"/>
                        <a:gd name="T12" fmla="*/ 192 w 192"/>
                        <a:gd name="T13" fmla="*/ 160 h 192"/>
                        <a:gd name="T14" fmla="*/ 192 w 192"/>
                        <a:gd name="T15" fmla="*/ 32 h 192"/>
                        <a:gd name="T16" fmla="*/ 160 w 192"/>
                        <a:gd name="T17" fmla="*/ 0 h 192"/>
                        <a:gd name="T18" fmla="*/ 128 w 192"/>
                        <a:gd name="T19" fmla="*/ 128 h 192"/>
                        <a:gd name="T20" fmla="*/ 64 w 192"/>
                        <a:gd name="T21" fmla="*/ 128 h 192"/>
                        <a:gd name="T22" fmla="*/ 64 w 192"/>
                        <a:gd name="T23" fmla="*/ 64 h 192"/>
                        <a:gd name="T24" fmla="*/ 128 w 192"/>
                        <a:gd name="T25" fmla="*/ 64 h 192"/>
                        <a:gd name="T26" fmla="*/ 128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0"/>
                          </a:moveTo>
                          <a:cubicBezTo>
                            <a:pt x="32" y="0"/>
                            <a:pt x="32" y="0"/>
                            <a:pt x="32" y="0"/>
                          </a:cubicBezTo>
                          <a:cubicBezTo>
                            <a:pt x="14" y="0"/>
                            <a:pt x="0" y="14"/>
                            <a:pt x="0" y="32"/>
                          </a:cubicBezTo>
                          <a:cubicBezTo>
                            <a:pt x="0" y="160"/>
                            <a:pt x="0" y="160"/>
                            <a:pt x="0" y="160"/>
                          </a:cubicBezTo>
                          <a:cubicBezTo>
                            <a:pt x="0" y="178"/>
                            <a:pt x="14" y="192"/>
                            <a:pt x="32" y="192"/>
                          </a:cubicBezTo>
                          <a:cubicBezTo>
                            <a:pt x="160" y="192"/>
                            <a:pt x="160" y="192"/>
                            <a:pt x="160" y="192"/>
                          </a:cubicBezTo>
                          <a:cubicBezTo>
                            <a:pt x="178" y="192"/>
                            <a:pt x="192" y="178"/>
                            <a:pt x="192" y="160"/>
                          </a:cubicBezTo>
                          <a:cubicBezTo>
                            <a:pt x="192" y="32"/>
                            <a:pt x="192" y="32"/>
                            <a:pt x="192" y="32"/>
                          </a:cubicBezTo>
                          <a:cubicBezTo>
                            <a:pt x="192" y="14"/>
                            <a:pt x="178" y="0"/>
                            <a:pt x="160" y="0"/>
                          </a:cubicBezTo>
                          <a:close/>
                          <a:moveTo>
                            <a:pt x="128" y="128"/>
                          </a:moveTo>
                          <a:cubicBezTo>
                            <a:pt x="64" y="128"/>
                            <a:pt x="64" y="128"/>
                            <a:pt x="64" y="128"/>
                          </a:cubicBezTo>
                          <a:cubicBezTo>
                            <a:pt x="64" y="64"/>
                            <a:pt x="64" y="64"/>
                            <a:pt x="64" y="64"/>
                          </a:cubicBezTo>
                          <a:cubicBezTo>
                            <a:pt x="128" y="64"/>
                            <a:pt x="128" y="64"/>
                            <a:pt x="128" y="64"/>
                          </a:cubicBezTo>
                          <a:lnTo>
                            <a:pt x="12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1"/>
                    <p:cNvSpPr>
                      <a:spLocks noEditPoints="1"/>
                    </p:cNvSpPr>
                    <p:nvPr/>
                  </p:nvSpPr>
                  <p:spPr bwMode="auto">
                    <a:xfrm>
                      <a:off x="2105" y="3969"/>
                      <a:ext cx="329" cy="328"/>
                    </a:xfrm>
                    <a:custGeom>
                      <a:avLst/>
                      <a:gdLst>
                        <a:gd name="T0" fmla="*/ 160 w 192"/>
                        <a:gd name="T1" fmla="*/ 0 h 192"/>
                        <a:gd name="T2" fmla="*/ 32 w 192"/>
                        <a:gd name="T3" fmla="*/ 0 h 192"/>
                        <a:gd name="T4" fmla="*/ 0 w 192"/>
                        <a:gd name="T5" fmla="*/ 32 h 192"/>
                        <a:gd name="T6" fmla="*/ 0 w 192"/>
                        <a:gd name="T7" fmla="*/ 160 h 192"/>
                        <a:gd name="T8" fmla="*/ 32 w 192"/>
                        <a:gd name="T9" fmla="*/ 192 h 192"/>
                        <a:gd name="T10" fmla="*/ 160 w 192"/>
                        <a:gd name="T11" fmla="*/ 192 h 192"/>
                        <a:gd name="T12" fmla="*/ 192 w 192"/>
                        <a:gd name="T13" fmla="*/ 160 h 192"/>
                        <a:gd name="T14" fmla="*/ 192 w 192"/>
                        <a:gd name="T15" fmla="*/ 32 h 192"/>
                        <a:gd name="T16" fmla="*/ 160 w 192"/>
                        <a:gd name="T17" fmla="*/ 0 h 192"/>
                        <a:gd name="T18" fmla="*/ 128 w 192"/>
                        <a:gd name="T19" fmla="*/ 128 h 192"/>
                        <a:gd name="T20" fmla="*/ 64 w 192"/>
                        <a:gd name="T21" fmla="*/ 128 h 192"/>
                        <a:gd name="T22" fmla="*/ 64 w 192"/>
                        <a:gd name="T23" fmla="*/ 64 h 192"/>
                        <a:gd name="T24" fmla="*/ 128 w 192"/>
                        <a:gd name="T25" fmla="*/ 64 h 192"/>
                        <a:gd name="T26" fmla="*/ 128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0"/>
                          </a:moveTo>
                          <a:cubicBezTo>
                            <a:pt x="32" y="0"/>
                            <a:pt x="32" y="0"/>
                            <a:pt x="32" y="0"/>
                          </a:cubicBezTo>
                          <a:cubicBezTo>
                            <a:pt x="14" y="0"/>
                            <a:pt x="0" y="14"/>
                            <a:pt x="0" y="32"/>
                          </a:cubicBezTo>
                          <a:cubicBezTo>
                            <a:pt x="0" y="160"/>
                            <a:pt x="0" y="160"/>
                            <a:pt x="0" y="160"/>
                          </a:cubicBezTo>
                          <a:cubicBezTo>
                            <a:pt x="0" y="178"/>
                            <a:pt x="14" y="192"/>
                            <a:pt x="32" y="192"/>
                          </a:cubicBezTo>
                          <a:cubicBezTo>
                            <a:pt x="160" y="192"/>
                            <a:pt x="160" y="192"/>
                            <a:pt x="160" y="192"/>
                          </a:cubicBezTo>
                          <a:cubicBezTo>
                            <a:pt x="178" y="192"/>
                            <a:pt x="192" y="178"/>
                            <a:pt x="192" y="160"/>
                          </a:cubicBezTo>
                          <a:cubicBezTo>
                            <a:pt x="192" y="32"/>
                            <a:pt x="192" y="32"/>
                            <a:pt x="192" y="32"/>
                          </a:cubicBezTo>
                          <a:cubicBezTo>
                            <a:pt x="192" y="14"/>
                            <a:pt x="178" y="0"/>
                            <a:pt x="160" y="0"/>
                          </a:cubicBezTo>
                          <a:close/>
                          <a:moveTo>
                            <a:pt x="128" y="128"/>
                          </a:moveTo>
                          <a:cubicBezTo>
                            <a:pt x="64" y="128"/>
                            <a:pt x="64" y="128"/>
                            <a:pt x="64" y="128"/>
                          </a:cubicBezTo>
                          <a:cubicBezTo>
                            <a:pt x="64" y="64"/>
                            <a:pt x="64" y="64"/>
                            <a:pt x="64" y="64"/>
                          </a:cubicBezTo>
                          <a:cubicBezTo>
                            <a:pt x="128" y="64"/>
                            <a:pt x="128" y="64"/>
                            <a:pt x="128" y="64"/>
                          </a:cubicBezTo>
                          <a:lnTo>
                            <a:pt x="12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2"/>
                    <p:cNvSpPr>
                      <a:spLocks noEditPoints="1"/>
                    </p:cNvSpPr>
                    <p:nvPr/>
                  </p:nvSpPr>
                  <p:spPr bwMode="auto">
                    <a:xfrm>
                      <a:off x="2544" y="3969"/>
                      <a:ext cx="328" cy="328"/>
                    </a:xfrm>
                    <a:custGeom>
                      <a:avLst/>
                      <a:gdLst>
                        <a:gd name="T0" fmla="*/ 160 w 192"/>
                        <a:gd name="T1" fmla="*/ 0 h 192"/>
                        <a:gd name="T2" fmla="*/ 32 w 192"/>
                        <a:gd name="T3" fmla="*/ 0 h 192"/>
                        <a:gd name="T4" fmla="*/ 0 w 192"/>
                        <a:gd name="T5" fmla="*/ 32 h 192"/>
                        <a:gd name="T6" fmla="*/ 0 w 192"/>
                        <a:gd name="T7" fmla="*/ 160 h 192"/>
                        <a:gd name="T8" fmla="*/ 32 w 192"/>
                        <a:gd name="T9" fmla="*/ 192 h 192"/>
                        <a:gd name="T10" fmla="*/ 160 w 192"/>
                        <a:gd name="T11" fmla="*/ 192 h 192"/>
                        <a:gd name="T12" fmla="*/ 192 w 192"/>
                        <a:gd name="T13" fmla="*/ 160 h 192"/>
                        <a:gd name="T14" fmla="*/ 192 w 192"/>
                        <a:gd name="T15" fmla="*/ 32 h 192"/>
                        <a:gd name="T16" fmla="*/ 160 w 192"/>
                        <a:gd name="T17" fmla="*/ 0 h 192"/>
                        <a:gd name="T18" fmla="*/ 128 w 192"/>
                        <a:gd name="T19" fmla="*/ 128 h 192"/>
                        <a:gd name="T20" fmla="*/ 64 w 192"/>
                        <a:gd name="T21" fmla="*/ 128 h 192"/>
                        <a:gd name="T22" fmla="*/ 64 w 192"/>
                        <a:gd name="T23" fmla="*/ 64 h 192"/>
                        <a:gd name="T24" fmla="*/ 128 w 192"/>
                        <a:gd name="T25" fmla="*/ 64 h 192"/>
                        <a:gd name="T26" fmla="*/ 128 w 192"/>
                        <a:gd name="T27"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92">
                          <a:moveTo>
                            <a:pt x="160" y="0"/>
                          </a:moveTo>
                          <a:cubicBezTo>
                            <a:pt x="32" y="0"/>
                            <a:pt x="32" y="0"/>
                            <a:pt x="32" y="0"/>
                          </a:cubicBezTo>
                          <a:cubicBezTo>
                            <a:pt x="14" y="0"/>
                            <a:pt x="0" y="14"/>
                            <a:pt x="0" y="32"/>
                          </a:cubicBezTo>
                          <a:cubicBezTo>
                            <a:pt x="0" y="160"/>
                            <a:pt x="0" y="160"/>
                            <a:pt x="0" y="160"/>
                          </a:cubicBezTo>
                          <a:cubicBezTo>
                            <a:pt x="0" y="178"/>
                            <a:pt x="14" y="192"/>
                            <a:pt x="32" y="192"/>
                          </a:cubicBezTo>
                          <a:cubicBezTo>
                            <a:pt x="160" y="192"/>
                            <a:pt x="160" y="192"/>
                            <a:pt x="160" y="192"/>
                          </a:cubicBezTo>
                          <a:cubicBezTo>
                            <a:pt x="178" y="192"/>
                            <a:pt x="192" y="178"/>
                            <a:pt x="192" y="160"/>
                          </a:cubicBezTo>
                          <a:cubicBezTo>
                            <a:pt x="192" y="32"/>
                            <a:pt x="192" y="32"/>
                            <a:pt x="192" y="32"/>
                          </a:cubicBezTo>
                          <a:cubicBezTo>
                            <a:pt x="192" y="14"/>
                            <a:pt x="178" y="0"/>
                            <a:pt x="160" y="0"/>
                          </a:cubicBezTo>
                          <a:close/>
                          <a:moveTo>
                            <a:pt x="128" y="128"/>
                          </a:moveTo>
                          <a:cubicBezTo>
                            <a:pt x="64" y="128"/>
                            <a:pt x="64" y="128"/>
                            <a:pt x="64" y="128"/>
                          </a:cubicBezTo>
                          <a:cubicBezTo>
                            <a:pt x="64" y="64"/>
                            <a:pt x="64" y="64"/>
                            <a:pt x="64" y="64"/>
                          </a:cubicBezTo>
                          <a:cubicBezTo>
                            <a:pt x="128" y="64"/>
                            <a:pt x="128" y="64"/>
                            <a:pt x="128" y="64"/>
                          </a:cubicBezTo>
                          <a:lnTo>
                            <a:pt x="12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3"/>
                    <p:cNvSpPr>
                      <a:spLocks/>
                    </p:cNvSpPr>
                    <p:nvPr/>
                  </p:nvSpPr>
                  <p:spPr bwMode="auto">
                    <a:xfrm>
                      <a:off x="2544" y="3587"/>
                      <a:ext cx="274" cy="273"/>
                    </a:xfrm>
                    <a:custGeom>
                      <a:avLst/>
                      <a:gdLst>
                        <a:gd name="T0" fmla="*/ 32 w 160"/>
                        <a:gd name="T1" fmla="*/ 160 h 160"/>
                        <a:gd name="T2" fmla="*/ 160 w 160"/>
                        <a:gd name="T3" fmla="*/ 160 h 160"/>
                        <a:gd name="T4" fmla="*/ 160 w 160"/>
                        <a:gd name="T5" fmla="*/ 96 h 160"/>
                        <a:gd name="T6" fmla="*/ 64 w 160"/>
                        <a:gd name="T7" fmla="*/ 96 h 160"/>
                        <a:gd name="T8" fmla="*/ 64 w 160"/>
                        <a:gd name="T9" fmla="*/ 0 h 160"/>
                        <a:gd name="T10" fmla="*/ 0 w 160"/>
                        <a:gd name="T11" fmla="*/ 0 h 160"/>
                        <a:gd name="T12" fmla="*/ 0 w 160"/>
                        <a:gd name="T13" fmla="*/ 128 h 160"/>
                        <a:gd name="T14" fmla="*/ 32 w 160"/>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60">
                          <a:moveTo>
                            <a:pt x="32" y="160"/>
                          </a:moveTo>
                          <a:cubicBezTo>
                            <a:pt x="160" y="160"/>
                            <a:pt x="160" y="160"/>
                            <a:pt x="160" y="160"/>
                          </a:cubicBezTo>
                          <a:cubicBezTo>
                            <a:pt x="160" y="96"/>
                            <a:pt x="160" y="96"/>
                            <a:pt x="160" y="96"/>
                          </a:cubicBezTo>
                          <a:cubicBezTo>
                            <a:pt x="64" y="96"/>
                            <a:pt x="64" y="96"/>
                            <a:pt x="64" y="96"/>
                          </a:cubicBezTo>
                          <a:cubicBezTo>
                            <a:pt x="64" y="0"/>
                            <a:pt x="64" y="0"/>
                            <a:pt x="64" y="0"/>
                          </a:cubicBezTo>
                          <a:cubicBezTo>
                            <a:pt x="0" y="0"/>
                            <a:pt x="0" y="0"/>
                            <a:pt x="0" y="0"/>
                          </a:cubicBezTo>
                          <a:cubicBezTo>
                            <a:pt x="0" y="128"/>
                            <a:pt x="0" y="128"/>
                            <a:pt x="0" y="128"/>
                          </a:cubicBezTo>
                          <a:cubicBezTo>
                            <a:pt x="0" y="146"/>
                            <a:pt x="14" y="160"/>
                            <a:pt x="32"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4"/>
                    <p:cNvSpPr>
                      <a:spLocks noEditPoints="1"/>
                    </p:cNvSpPr>
                    <p:nvPr/>
                  </p:nvSpPr>
                  <p:spPr bwMode="auto">
                    <a:xfrm>
                      <a:off x="680" y="1677"/>
                      <a:ext cx="3398" cy="3384"/>
                    </a:xfrm>
                    <a:custGeom>
                      <a:avLst/>
                      <a:gdLst>
                        <a:gd name="T0" fmla="*/ 1865 w 1984"/>
                        <a:gd name="T1" fmla="*/ 347 h 1984"/>
                        <a:gd name="T2" fmla="*/ 1728 w 1984"/>
                        <a:gd name="T3" fmla="*/ 73 h 1984"/>
                        <a:gd name="T4" fmla="*/ 1568 w 1984"/>
                        <a:gd name="T5" fmla="*/ 90 h 1984"/>
                        <a:gd name="T6" fmla="*/ 1280 w 1984"/>
                        <a:gd name="T7" fmla="*/ 0 h 1984"/>
                        <a:gd name="T8" fmla="*/ 1179 w 1984"/>
                        <a:gd name="T9" fmla="*/ 119 h 1984"/>
                        <a:gd name="T10" fmla="*/ 906 w 1984"/>
                        <a:gd name="T11" fmla="*/ 256 h 1984"/>
                        <a:gd name="T12" fmla="*/ 64 w 1984"/>
                        <a:gd name="T13" fmla="*/ 416 h 1984"/>
                        <a:gd name="T14" fmla="*/ 128 w 1984"/>
                        <a:gd name="T15" fmla="*/ 1792 h 1984"/>
                        <a:gd name="T16" fmla="*/ 0 w 1984"/>
                        <a:gd name="T17" fmla="*/ 1952 h 1984"/>
                        <a:gd name="T18" fmla="*/ 1536 w 1984"/>
                        <a:gd name="T19" fmla="*/ 1952 h 1984"/>
                        <a:gd name="T20" fmla="*/ 1408 w 1984"/>
                        <a:gd name="T21" fmla="*/ 1792 h 1984"/>
                        <a:gd name="T22" fmla="*/ 1568 w 1984"/>
                        <a:gd name="T23" fmla="*/ 1120 h 1984"/>
                        <a:gd name="T24" fmla="*/ 1683 w 1984"/>
                        <a:gd name="T25" fmla="*/ 1079 h 1984"/>
                        <a:gd name="T26" fmla="*/ 1911 w 1984"/>
                        <a:gd name="T27" fmla="*/ 851 h 1984"/>
                        <a:gd name="T28" fmla="*/ 1952 w 1984"/>
                        <a:gd name="T29" fmla="*/ 736 h 1984"/>
                        <a:gd name="T30" fmla="*/ 1952 w 1984"/>
                        <a:gd name="T31" fmla="*/ 416 h 1984"/>
                        <a:gd name="T32" fmla="*/ 800 w 1984"/>
                        <a:gd name="T33" fmla="*/ 384 h 1984"/>
                        <a:gd name="T34" fmla="*/ 924 w 1984"/>
                        <a:gd name="T35" fmla="*/ 320 h 1984"/>
                        <a:gd name="T36" fmla="*/ 864 w 1984"/>
                        <a:gd name="T37" fmla="*/ 416 h 1984"/>
                        <a:gd name="T38" fmla="*/ 864 w 1984"/>
                        <a:gd name="T39" fmla="*/ 736 h 1984"/>
                        <a:gd name="T40" fmla="*/ 905 w 1984"/>
                        <a:gd name="T41" fmla="*/ 851 h 1984"/>
                        <a:gd name="T42" fmla="*/ 832 w 1984"/>
                        <a:gd name="T43" fmla="*/ 960 h 1984"/>
                        <a:gd name="T44" fmla="*/ 608 w 1984"/>
                        <a:gd name="T45" fmla="*/ 832 h 1984"/>
                        <a:gd name="T46" fmla="*/ 608 w 1984"/>
                        <a:gd name="T47" fmla="*/ 1088 h 1984"/>
                        <a:gd name="T48" fmla="*/ 608 w 1984"/>
                        <a:gd name="T49" fmla="*/ 1152 h 1984"/>
                        <a:gd name="T50" fmla="*/ 608 w 1984"/>
                        <a:gd name="T51" fmla="*/ 1408 h 1984"/>
                        <a:gd name="T52" fmla="*/ 576 w 1984"/>
                        <a:gd name="T53" fmla="*/ 1664 h 1984"/>
                        <a:gd name="T54" fmla="*/ 512 w 1984"/>
                        <a:gd name="T55" fmla="*/ 1664 h 1984"/>
                        <a:gd name="T56" fmla="*/ 256 w 1984"/>
                        <a:gd name="T57" fmla="*/ 1792 h 1984"/>
                        <a:gd name="T58" fmla="*/ 640 w 1984"/>
                        <a:gd name="T59" fmla="*/ 1792 h 1984"/>
                        <a:gd name="T60" fmla="*/ 704 w 1984"/>
                        <a:gd name="T61" fmla="*/ 1792 h 1984"/>
                        <a:gd name="T62" fmla="*/ 640 w 1984"/>
                        <a:gd name="T63" fmla="*/ 1344 h 1984"/>
                        <a:gd name="T64" fmla="*/ 704 w 1984"/>
                        <a:gd name="T65" fmla="*/ 1344 h 1984"/>
                        <a:gd name="T66" fmla="*/ 704 w 1984"/>
                        <a:gd name="T67" fmla="*/ 1024 h 1984"/>
                        <a:gd name="T68" fmla="*/ 768 w 1984"/>
                        <a:gd name="T69" fmla="*/ 896 h 1984"/>
                        <a:gd name="T70" fmla="*/ 448 w 1984"/>
                        <a:gd name="T71" fmla="*/ 1792 h 1984"/>
                        <a:gd name="T72" fmla="*/ 384 w 1984"/>
                        <a:gd name="T73" fmla="*/ 1600 h 1984"/>
                        <a:gd name="T74" fmla="*/ 1472 w 1984"/>
                        <a:gd name="T75" fmla="*/ 1920 h 1984"/>
                        <a:gd name="T76" fmla="*/ 1472 w 1984"/>
                        <a:gd name="T77" fmla="*/ 1856 h 1984"/>
                        <a:gd name="T78" fmla="*/ 1024 w 1984"/>
                        <a:gd name="T79" fmla="*/ 1792 h 1984"/>
                        <a:gd name="T80" fmla="*/ 1088 w 1984"/>
                        <a:gd name="T81" fmla="*/ 1696 h 1984"/>
                        <a:gd name="T82" fmla="*/ 1152 w 1984"/>
                        <a:gd name="T83" fmla="*/ 1792 h 1984"/>
                        <a:gd name="T84" fmla="*/ 960 w 1984"/>
                        <a:gd name="T85" fmla="*/ 1696 h 1984"/>
                        <a:gd name="T86" fmla="*/ 768 w 1984"/>
                        <a:gd name="T87" fmla="*/ 1024 h 1984"/>
                        <a:gd name="T88" fmla="*/ 1133 w 1984"/>
                        <a:gd name="T89" fmla="*/ 1079 h 1984"/>
                        <a:gd name="T90" fmla="*/ 1248 w 1984"/>
                        <a:gd name="T91" fmla="*/ 1120 h 1984"/>
                        <a:gd name="T92" fmla="*/ 1344 w 1984"/>
                        <a:gd name="T93" fmla="*/ 1792 h 1984"/>
                        <a:gd name="T94" fmla="*/ 1839 w 1984"/>
                        <a:gd name="T95" fmla="*/ 695 h 1984"/>
                        <a:gd name="T96" fmla="*/ 1843 w 1984"/>
                        <a:gd name="T97" fmla="*/ 873 h 1984"/>
                        <a:gd name="T98" fmla="*/ 1628 w 1984"/>
                        <a:gd name="T99" fmla="*/ 966 h 1984"/>
                        <a:gd name="T100" fmla="*/ 1504 w 1984"/>
                        <a:gd name="T101" fmla="*/ 1088 h 1984"/>
                        <a:gd name="T102" fmla="*/ 1289 w 1984"/>
                        <a:gd name="T103" fmla="*/ 1007 h 1984"/>
                        <a:gd name="T104" fmla="*/ 1111 w 1984"/>
                        <a:gd name="T105" fmla="*/ 1011 h 1984"/>
                        <a:gd name="T106" fmla="*/ 1018 w 1984"/>
                        <a:gd name="T107" fmla="*/ 796 h 1984"/>
                        <a:gd name="T108" fmla="*/ 896 w 1984"/>
                        <a:gd name="T109" fmla="*/ 672 h 1984"/>
                        <a:gd name="T110" fmla="*/ 977 w 1984"/>
                        <a:gd name="T111" fmla="*/ 457 h 1984"/>
                        <a:gd name="T112" fmla="*/ 973 w 1984"/>
                        <a:gd name="T113" fmla="*/ 279 h 1984"/>
                        <a:gd name="T114" fmla="*/ 1188 w 1984"/>
                        <a:gd name="T115" fmla="*/ 186 h 1984"/>
                        <a:gd name="T116" fmla="*/ 1312 w 1984"/>
                        <a:gd name="T117" fmla="*/ 64 h 1984"/>
                        <a:gd name="T118" fmla="*/ 1527 w 1984"/>
                        <a:gd name="T119" fmla="*/ 145 h 1984"/>
                        <a:gd name="T120" fmla="*/ 1705 w 1984"/>
                        <a:gd name="T121" fmla="*/ 141 h 1984"/>
                        <a:gd name="T122" fmla="*/ 1798 w 1984"/>
                        <a:gd name="T123" fmla="*/ 356 h 1984"/>
                        <a:gd name="T124" fmla="*/ 1920 w 1984"/>
                        <a:gd name="T125" fmla="*/ 48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84" h="1984">
                          <a:moveTo>
                            <a:pt x="1952" y="416"/>
                          </a:moveTo>
                          <a:cubicBezTo>
                            <a:pt x="1894" y="416"/>
                            <a:pt x="1894" y="416"/>
                            <a:pt x="1894" y="416"/>
                          </a:cubicBezTo>
                          <a:cubicBezTo>
                            <a:pt x="1886" y="392"/>
                            <a:pt x="1877" y="369"/>
                            <a:pt x="1865" y="347"/>
                          </a:cubicBezTo>
                          <a:cubicBezTo>
                            <a:pt x="1911" y="301"/>
                            <a:pt x="1911" y="301"/>
                            <a:pt x="1911" y="301"/>
                          </a:cubicBezTo>
                          <a:cubicBezTo>
                            <a:pt x="1923" y="289"/>
                            <a:pt x="1923" y="269"/>
                            <a:pt x="1911" y="256"/>
                          </a:cubicBezTo>
                          <a:cubicBezTo>
                            <a:pt x="1728" y="73"/>
                            <a:pt x="1728" y="73"/>
                            <a:pt x="1728" y="73"/>
                          </a:cubicBezTo>
                          <a:cubicBezTo>
                            <a:pt x="1715" y="61"/>
                            <a:pt x="1695" y="61"/>
                            <a:pt x="1683" y="73"/>
                          </a:cubicBezTo>
                          <a:cubicBezTo>
                            <a:pt x="1637" y="118"/>
                            <a:pt x="1637" y="118"/>
                            <a:pt x="1637" y="118"/>
                          </a:cubicBezTo>
                          <a:cubicBezTo>
                            <a:pt x="1615" y="107"/>
                            <a:pt x="1592" y="98"/>
                            <a:pt x="1568" y="90"/>
                          </a:cubicBezTo>
                          <a:cubicBezTo>
                            <a:pt x="1568" y="32"/>
                            <a:pt x="1568" y="32"/>
                            <a:pt x="1568" y="32"/>
                          </a:cubicBezTo>
                          <a:cubicBezTo>
                            <a:pt x="1568" y="14"/>
                            <a:pt x="1554" y="0"/>
                            <a:pt x="1536" y="0"/>
                          </a:cubicBezTo>
                          <a:cubicBezTo>
                            <a:pt x="1280" y="0"/>
                            <a:pt x="1280" y="0"/>
                            <a:pt x="1280" y="0"/>
                          </a:cubicBezTo>
                          <a:cubicBezTo>
                            <a:pt x="1262" y="0"/>
                            <a:pt x="1248" y="14"/>
                            <a:pt x="1248" y="32"/>
                          </a:cubicBezTo>
                          <a:cubicBezTo>
                            <a:pt x="1248" y="90"/>
                            <a:pt x="1248" y="90"/>
                            <a:pt x="1248" y="90"/>
                          </a:cubicBezTo>
                          <a:cubicBezTo>
                            <a:pt x="1224" y="98"/>
                            <a:pt x="1201" y="107"/>
                            <a:pt x="1179" y="119"/>
                          </a:cubicBezTo>
                          <a:cubicBezTo>
                            <a:pt x="1133" y="73"/>
                            <a:pt x="1133" y="73"/>
                            <a:pt x="1133" y="73"/>
                          </a:cubicBezTo>
                          <a:cubicBezTo>
                            <a:pt x="1121" y="61"/>
                            <a:pt x="1101" y="61"/>
                            <a:pt x="1088" y="73"/>
                          </a:cubicBezTo>
                          <a:cubicBezTo>
                            <a:pt x="906" y="256"/>
                            <a:pt x="906" y="256"/>
                            <a:pt x="906" y="256"/>
                          </a:cubicBezTo>
                          <a:cubicBezTo>
                            <a:pt x="96" y="256"/>
                            <a:pt x="96" y="256"/>
                            <a:pt x="96" y="256"/>
                          </a:cubicBezTo>
                          <a:cubicBezTo>
                            <a:pt x="78" y="256"/>
                            <a:pt x="64" y="270"/>
                            <a:pt x="64" y="288"/>
                          </a:cubicBezTo>
                          <a:cubicBezTo>
                            <a:pt x="64" y="416"/>
                            <a:pt x="64" y="416"/>
                            <a:pt x="64" y="416"/>
                          </a:cubicBezTo>
                          <a:cubicBezTo>
                            <a:pt x="64" y="434"/>
                            <a:pt x="78" y="448"/>
                            <a:pt x="96" y="448"/>
                          </a:cubicBezTo>
                          <a:cubicBezTo>
                            <a:pt x="128" y="448"/>
                            <a:pt x="128" y="448"/>
                            <a:pt x="128" y="448"/>
                          </a:cubicBezTo>
                          <a:cubicBezTo>
                            <a:pt x="128" y="1792"/>
                            <a:pt x="128" y="1792"/>
                            <a:pt x="128" y="1792"/>
                          </a:cubicBezTo>
                          <a:cubicBezTo>
                            <a:pt x="32" y="1792"/>
                            <a:pt x="32" y="1792"/>
                            <a:pt x="32" y="1792"/>
                          </a:cubicBezTo>
                          <a:cubicBezTo>
                            <a:pt x="14" y="1792"/>
                            <a:pt x="0" y="1806"/>
                            <a:pt x="0" y="1824"/>
                          </a:cubicBezTo>
                          <a:cubicBezTo>
                            <a:pt x="0" y="1952"/>
                            <a:pt x="0" y="1952"/>
                            <a:pt x="0" y="1952"/>
                          </a:cubicBezTo>
                          <a:cubicBezTo>
                            <a:pt x="0" y="1970"/>
                            <a:pt x="14" y="1984"/>
                            <a:pt x="32" y="1984"/>
                          </a:cubicBezTo>
                          <a:cubicBezTo>
                            <a:pt x="1504" y="1984"/>
                            <a:pt x="1504" y="1984"/>
                            <a:pt x="1504" y="1984"/>
                          </a:cubicBezTo>
                          <a:cubicBezTo>
                            <a:pt x="1522" y="1984"/>
                            <a:pt x="1536" y="1970"/>
                            <a:pt x="1536" y="1952"/>
                          </a:cubicBezTo>
                          <a:cubicBezTo>
                            <a:pt x="1536" y="1824"/>
                            <a:pt x="1536" y="1824"/>
                            <a:pt x="1536" y="1824"/>
                          </a:cubicBezTo>
                          <a:cubicBezTo>
                            <a:pt x="1536" y="1806"/>
                            <a:pt x="1522" y="1792"/>
                            <a:pt x="1504" y="1792"/>
                          </a:cubicBezTo>
                          <a:cubicBezTo>
                            <a:pt x="1408" y="1792"/>
                            <a:pt x="1408" y="1792"/>
                            <a:pt x="1408" y="1792"/>
                          </a:cubicBezTo>
                          <a:cubicBezTo>
                            <a:pt x="1408" y="1152"/>
                            <a:pt x="1408" y="1152"/>
                            <a:pt x="1408" y="1152"/>
                          </a:cubicBezTo>
                          <a:cubicBezTo>
                            <a:pt x="1536" y="1152"/>
                            <a:pt x="1536" y="1152"/>
                            <a:pt x="1536" y="1152"/>
                          </a:cubicBezTo>
                          <a:cubicBezTo>
                            <a:pt x="1554" y="1152"/>
                            <a:pt x="1568" y="1138"/>
                            <a:pt x="1568" y="1120"/>
                          </a:cubicBezTo>
                          <a:cubicBezTo>
                            <a:pt x="1568" y="1062"/>
                            <a:pt x="1568" y="1062"/>
                            <a:pt x="1568" y="1062"/>
                          </a:cubicBezTo>
                          <a:cubicBezTo>
                            <a:pt x="1592" y="1054"/>
                            <a:pt x="1615" y="1045"/>
                            <a:pt x="1637" y="1033"/>
                          </a:cubicBezTo>
                          <a:cubicBezTo>
                            <a:pt x="1683" y="1079"/>
                            <a:pt x="1683" y="1079"/>
                            <a:pt x="1683" y="1079"/>
                          </a:cubicBezTo>
                          <a:cubicBezTo>
                            <a:pt x="1695" y="1091"/>
                            <a:pt x="1715" y="1091"/>
                            <a:pt x="1728" y="1079"/>
                          </a:cubicBezTo>
                          <a:cubicBezTo>
                            <a:pt x="1911" y="896"/>
                            <a:pt x="1911" y="896"/>
                            <a:pt x="1911" y="896"/>
                          </a:cubicBezTo>
                          <a:cubicBezTo>
                            <a:pt x="1923" y="883"/>
                            <a:pt x="1923" y="863"/>
                            <a:pt x="1911" y="851"/>
                          </a:cubicBezTo>
                          <a:cubicBezTo>
                            <a:pt x="1866" y="805"/>
                            <a:pt x="1866" y="805"/>
                            <a:pt x="1866" y="805"/>
                          </a:cubicBezTo>
                          <a:cubicBezTo>
                            <a:pt x="1877" y="783"/>
                            <a:pt x="1886" y="760"/>
                            <a:pt x="1894" y="736"/>
                          </a:cubicBezTo>
                          <a:cubicBezTo>
                            <a:pt x="1952" y="736"/>
                            <a:pt x="1952" y="736"/>
                            <a:pt x="1952" y="736"/>
                          </a:cubicBezTo>
                          <a:cubicBezTo>
                            <a:pt x="1970" y="736"/>
                            <a:pt x="1984" y="722"/>
                            <a:pt x="1984" y="704"/>
                          </a:cubicBezTo>
                          <a:cubicBezTo>
                            <a:pt x="1984" y="448"/>
                            <a:pt x="1984" y="448"/>
                            <a:pt x="1984" y="448"/>
                          </a:cubicBezTo>
                          <a:cubicBezTo>
                            <a:pt x="1984" y="430"/>
                            <a:pt x="1970" y="416"/>
                            <a:pt x="1952" y="416"/>
                          </a:cubicBezTo>
                          <a:close/>
                          <a:moveTo>
                            <a:pt x="192" y="448"/>
                          </a:moveTo>
                          <a:cubicBezTo>
                            <a:pt x="800" y="448"/>
                            <a:pt x="800" y="448"/>
                            <a:pt x="800" y="448"/>
                          </a:cubicBezTo>
                          <a:cubicBezTo>
                            <a:pt x="800" y="384"/>
                            <a:pt x="800" y="384"/>
                            <a:pt x="800" y="384"/>
                          </a:cubicBezTo>
                          <a:cubicBezTo>
                            <a:pt x="128" y="384"/>
                            <a:pt x="128" y="384"/>
                            <a:pt x="128" y="384"/>
                          </a:cubicBezTo>
                          <a:cubicBezTo>
                            <a:pt x="128" y="320"/>
                            <a:pt x="128" y="320"/>
                            <a:pt x="128" y="320"/>
                          </a:cubicBezTo>
                          <a:cubicBezTo>
                            <a:pt x="924" y="320"/>
                            <a:pt x="924" y="320"/>
                            <a:pt x="924" y="320"/>
                          </a:cubicBezTo>
                          <a:cubicBezTo>
                            <a:pt x="951" y="347"/>
                            <a:pt x="951" y="347"/>
                            <a:pt x="951" y="347"/>
                          </a:cubicBezTo>
                          <a:cubicBezTo>
                            <a:pt x="939" y="369"/>
                            <a:pt x="930" y="392"/>
                            <a:pt x="922" y="416"/>
                          </a:cubicBezTo>
                          <a:cubicBezTo>
                            <a:pt x="864" y="416"/>
                            <a:pt x="864" y="416"/>
                            <a:pt x="864" y="416"/>
                          </a:cubicBezTo>
                          <a:cubicBezTo>
                            <a:pt x="846" y="416"/>
                            <a:pt x="832" y="430"/>
                            <a:pt x="832" y="448"/>
                          </a:cubicBezTo>
                          <a:cubicBezTo>
                            <a:pt x="832" y="704"/>
                            <a:pt x="832" y="704"/>
                            <a:pt x="832" y="704"/>
                          </a:cubicBezTo>
                          <a:cubicBezTo>
                            <a:pt x="832" y="722"/>
                            <a:pt x="846" y="736"/>
                            <a:pt x="864" y="736"/>
                          </a:cubicBezTo>
                          <a:cubicBezTo>
                            <a:pt x="922" y="736"/>
                            <a:pt x="922" y="736"/>
                            <a:pt x="922" y="736"/>
                          </a:cubicBezTo>
                          <a:cubicBezTo>
                            <a:pt x="930" y="760"/>
                            <a:pt x="939" y="783"/>
                            <a:pt x="951" y="805"/>
                          </a:cubicBezTo>
                          <a:cubicBezTo>
                            <a:pt x="905" y="851"/>
                            <a:pt x="905" y="851"/>
                            <a:pt x="905" y="851"/>
                          </a:cubicBezTo>
                          <a:cubicBezTo>
                            <a:pt x="893" y="863"/>
                            <a:pt x="893" y="883"/>
                            <a:pt x="905" y="896"/>
                          </a:cubicBezTo>
                          <a:cubicBezTo>
                            <a:pt x="970" y="960"/>
                            <a:pt x="970" y="960"/>
                            <a:pt x="970" y="960"/>
                          </a:cubicBezTo>
                          <a:cubicBezTo>
                            <a:pt x="832" y="960"/>
                            <a:pt x="832" y="960"/>
                            <a:pt x="832" y="960"/>
                          </a:cubicBezTo>
                          <a:cubicBezTo>
                            <a:pt x="832" y="864"/>
                            <a:pt x="832" y="864"/>
                            <a:pt x="832" y="864"/>
                          </a:cubicBezTo>
                          <a:cubicBezTo>
                            <a:pt x="832" y="846"/>
                            <a:pt x="818" y="832"/>
                            <a:pt x="800" y="832"/>
                          </a:cubicBezTo>
                          <a:cubicBezTo>
                            <a:pt x="608" y="832"/>
                            <a:pt x="608" y="832"/>
                            <a:pt x="608" y="832"/>
                          </a:cubicBezTo>
                          <a:cubicBezTo>
                            <a:pt x="590" y="832"/>
                            <a:pt x="576" y="846"/>
                            <a:pt x="576" y="864"/>
                          </a:cubicBezTo>
                          <a:cubicBezTo>
                            <a:pt x="576" y="1056"/>
                            <a:pt x="576" y="1056"/>
                            <a:pt x="576" y="1056"/>
                          </a:cubicBezTo>
                          <a:cubicBezTo>
                            <a:pt x="576" y="1074"/>
                            <a:pt x="590" y="1088"/>
                            <a:pt x="608" y="1088"/>
                          </a:cubicBezTo>
                          <a:cubicBezTo>
                            <a:pt x="704" y="1088"/>
                            <a:pt x="704" y="1088"/>
                            <a:pt x="704" y="1088"/>
                          </a:cubicBezTo>
                          <a:cubicBezTo>
                            <a:pt x="704" y="1152"/>
                            <a:pt x="704" y="1152"/>
                            <a:pt x="704" y="1152"/>
                          </a:cubicBezTo>
                          <a:cubicBezTo>
                            <a:pt x="608" y="1152"/>
                            <a:pt x="608" y="1152"/>
                            <a:pt x="608" y="1152"/>
                          </a:cubicBezTo>
                          <a:cubicBezTo>
                            <a:pt x="590" y="1152"/>
                            <a:pt x="576" y="1166"/>
                            <a:pt x="576" y="1184"/>
                          </a:cubicBezTo>
                          <a:cubicBezTo>
                            <a:pt x="576" y="1376"/>
                            <a:pt x="576" y="1376"/>
                            <a:pt x="576" y="1376"/>
                          </a:cubicBezTo>
                          <a:cubicBezTo>
                            <a:pt x="576" y="1394"/>
                            <a:pt x="590" y="1408"/>
                            <a:pt x="608" y="1408"/>
                          </a:cubicBezTo>
                          <a:cubicBezTo>
                            <a:pt x="704" y="1408"/>
                            <a:pt x="704" y="1408"/>
                            <a:pt x="704" y="1408"/>
                          </a:cubicBezTo>
                          <a:cubicBezTo>
                            <a:pt x="704" y="1536"/>
                            <a:pt x="704" y="1536"/>
                            <a:pt x="704" y="1536"/>
                          </a:cubicBezTo>
                          <a:cubicBezTo>
                            <a:pt x="633" y="1536"/>
                            <a:pt x="576" y="1593"/>
                            <a:pt x="576" y="1664"/>
                          </a:cubicBezTo>
                          <a:cubicBezTo>
                            <a:pt x="576" y="1792"/>
                            <a:pt x="576" y="1792"/>
                            <a:pt x="576" y="1792"/>
                          </a:cubicBezTo>
                          <a:cubicBezTo>
                            <a:pt x="512" y="1792"/>
                            <a:pt x="512" y="1792"/>
                            <a:pt x="512" y="1792"/>
                          </a:cubicBezTo>
                          <a:cubicBezTo>
                            <a:pt x="512" y="1664"/>
                            <a:pt x="512" y="1664"/>
                            <a:pt x="512" y="1664"/>
                          </a:cubicBezTo>
                          <a:cubicBezTo>
                            <a:pt x="512" y="1593"/>
                            <a:pt x="455" y="1536"/>
                            <a:pt x="384" y="1536"/>
                          </a:cubicBezTo>
                          <a:cubicBezTo>
                            <a:pt x="313" y="1536"/>
                            <a:pt x="256" y="1593"/>
                            <a:pt x="256" y="1664"/>
                          </a:cubicBezTo>
                          <a:cubicBezTo>
                            <a:pt x="256" y="1792"/>
                            <a:pt x="256" y="1792"/>
                            <a:pt x="256" y="1792"/>
                          </a:cubicBezTo>
                          <a:cubicBezTo>
                            <a:pt x="192" y="1792"/>
                            <a:pt x="192" y="1792"/>
                            <a:pt x="192" y="1792"/>
                          </a:cubicBezTo>
                          <a:lnTo>
                            <a:pt x="192" y="448"/>
                          </a:lnTo>
                          <a:close/>
                          <a:moveTo>
                            <a:pt x="640" y="1792"/>
                          </a:moveTo>
                          <a:cubicBezTo>
                            <a:pt x="640" y="1664"/>
                            <a:pt x="640" y="1664"/>
                            <a:pt x="640" y="1664"/>
                          </a:cubicBezTo>
                          <a:cubicBezTo>
                            <a:pt x="640" y="1629"/>
                            <a:pt x="669" y="1600"/>
                            <a:pt x="704" y="1600"/>
                          </a:cubicBezTo>
                          <a:cubicBezTo>
                            <a:pt x="704" y="1792"/>
                            <a:pt x="704" y="1792"/>
                            <a:pt x="704" y="1792"/>
                          </a:cubicBezTo>
                          <a:lnTo>
                            <a:pt x="640" y="1792"/>
                          </a:lnTo>
                          <a:close/>
                          <a:moveTo>
                            <a:pt x="704" y="1344"/>
                          </a:moveTo>
                          <a:cubicBezTo>
                            <a:pt x="640" y="1344"/>
                            <a:pt x="640" y="1344"/>
                            <a:pt x="640" y="1344"/>
                          </a:cubicBezTo>
                          <a:cubicBezTo>
                            <a:pt x="640" y="1216"/>
                            <a:pt x="640" y="1216"/>
                            <a:pt x="640" y="1216"/>
                          </a:cubicBezTo>
                          <a:cubicBezTo>
                            <a:pt x="704" y="1216"/>
                            <a:pt x="704" y="1216"/>
                            <a:pt x="704" y="1216"/>
                          </a:cubicBezTo>
                          <a:lnTo>
                            <a:pt x="704" y="1344"/>
                          </a:lnTo>
                          <a:close/>
                          <a:moveTo>
                            <a:pt x="736" y="960"/>
                          </a:moveTo>
                          <a:cubicBezTo>
                            <a:pt x="718" y="960"/>
                            <a:pt x="704" y="974"/>
                            <a:pt x="704" y="992"/>
                          </a:cubicBezTo>
                          <a:cubicBezTo>
                            <a:pt x="704" y="1024"/>
                            <a:pt x="704" y="1024"/>
                            <a:pt x="704" y="1024"/>
                          </a:cubicBezTo>
                          <a:cubicBezTo>
                            <a:pt x="640" y="1024"/>
                            <a:pt x="640" y="1024"/>
                            <a:pt x="640" y="1024"/>
                          </a:cubicBezTo>
                          <a:cubicBezTo>
                            <a:pt x="640" y="896"/>
                            <a:pt x="640" y="896"/>
                            <a:pt x="640" y="896"/>
                          </a:cubicBezTo>
                          <a:cubicBezTo>
                            <a:pt x="768" y="896"/>
                            <a:pt x="768" y="896"/>
                            <a:pt x="768" y="896"/>
                          </a:cubicBezTo>
                          <a:cubicBezTo>
                            <a:pt x="768" y="960"/>
                            <a:pt x="768" y="960"/>
                            <a:pt x="768" y="960"/>
                          </a:cubicBezTo>
                          <a:lnTo>
                            <a:pt x="736" y="960"/>
                          </a:lnTo>
                          <a:close/>
                          <a:moveTo>
                            <a:pt x="448" y="1792"/>
                          </a:moveTo>
                          <a:cubicBezTo>
                            <a:pt x="320" y="1792"/>
                            <a:pt x="320" y="1792"/>
                            <a:pt x="320" y="1792"/>
                          </a:cubicBezTo>
                          <a:cubicBezTo>
                            <a:pt x="320" y="1664"/>
                            <a:pt x="320" y="1664"/>
                            <a:pt x="320" y="1664"/>
                          </a:cubicBezTo>
                          <a:cubicBezTo>
                            <a:pt x="320" y="1629"/>
                            <a:pt x="349" y="1600"/>
                            <a:pt x="384" y="1600"/>
                          </a:cubicBezTo>
                          <a:cubicBezTo>
                            <a:pt x="419" y="1600"/>
                            <a:pt x="448" y="1629"/>
                            <a:pt x="448" y="1664"/>
                          </a:cubicBezTo>
                          <a:lnTo>
                            <a:pt x="448" y="1792"/>
                          </a:lnTo>
                          <a:close/>
                          <a:moveTo>
                            <a:pt x="1472" y="1920"/>
                          </a:moveTo>
                          <a:cubicBezTo>
                            <a:pt x="64" y="1920"/>
                            <a:pt x="64" y="1920"/>
                            <a:pt x="64" y="1920"/>
                          </a:cubicBezTo>
                          <a:cubicBezTo>
                            <a:pt x="64" y="1856"/>
                            <a:pt x="64" y="1856"/>
                            <a:pt x="64" y="1856"/>
                          </a:cubicBezTo>
                          <a:cubicBezTo>
                            <a:pt x="1472" y="1856"/>
                            <a:pt x="1472" y="1856"/>
                            <a:pt x="1472" y="1856"/>
                          </a:cubicBezTo>
                          <a:lnTo>
                            <a:pt x="1472" y="1920"/>
                          </a:lnTo>
                          <a:close/>
                          <a:moveTo>
                            <a:pt x="1088" y="1792"/>
                          </a:moveTo>
                          <a:cubicBezTo>
                            <a:pt x="1024" y="1792"/>
                            <a:pt x="1024" y="1792"/>
                            <a:pt x="1024" y="1792"/>
                          </a:cubicBezTo>
                          <a:cubicBezTo>
                            <a:pt x="1024" y="1696"/>
                            <a:pt x="1024" y="1696"/>
                            <a:pt x="1024" y="1696"/>
                          </a:cubicBezTo>
                          <a:cubicBezTo>
                            <a:pt x="1024" y="1678"/>
                            <a:pt x="1038" y="1664"/>
                            <a:pt x="1056" y="1664"/>
                          </a:cubicBezTo>
                          <a:cubicBezTo>
                            <a:pt x="1074" y="1664"/>
                            <a:pt x="1088" y="1678"/>
                            <a:pt x="1088" y="1696"/>
                          </a:cubicBezTo>
                          <a:lnTo>
                            <a:pt x="1088" y="1792"/>
                          </a:lnTo>
                          <a:close/>
                          <a:moveTo>
                            <a:pt x="1344" y="1792"/>
                          </a:moveTo>
                          <a:cubicBezTo>
                            <a:pt x="1152" y="1792"/>
                            <a:pt x="1152" y="1792"/>
                            <a:pt x="1152" y="1792"/>
                          </a:cubicBezTo>
                          <a:cubicBezTo>
                            <a:pt x="1152" y="1696"/>
                            <a:pt x="1152" y="1696"/>
                            <a:pt x="1152" y="1696"/>
                          </a:cubicBezTo>
                          <a:cubicBezTo>
                            <a:pt x="1152" y="1643"/>
                            <a:pt x="1109" y="1600"/>
                            <a:pt x="1056" y="1600"/>
                          </a:cubicBezTo>
                          <a:cubicBezTo>
                            <a:pt x="1003" y="1600"/>
                            <a:pt x="960" y="1643"/>
                            <a:pt x="960" y="1696"/>
                          </a:cubicBezTo>
                          <a:cubicBezTo>
                            <a:pt x="960" y="1792"/>
                            <a:pt x="960" y="1792"/>
                            <a:pt x="960" y="1792"/>
                          </a:cubicBezTo>
                          <a:cubicBezTo>
                            <a:pt x="768" y="1792"/>
                            <a:pt x="768" y="1792"/>
                            <a:pt x="768" y="1792"/>
                          </a:cubicBezTo>
                          <a:cubicBezTo>
                            <a:pt x="768" y="1024"/>
                            <a:pt x="768" y="1024"/>
                            <a:pt x="768" y="1024"/>
                          </a:cubicBezTo>
                          <a:cubicBezTo>
                            <a:pt x="1034" y="1024"/>
                            <a:pt x="1034" y="1024"/>
                            <a:pt x="1034" y="1024"/>
                          </a:cubicBezTo>
                          <a:cubicBezTo>
                            <a:pt x="1088" y="1079"/>
                            <a:pt x="1088" y="1079"/>
                            <a:pt x="1088" y="1079"/>
                          </a:cubicBezTo>
                          <a:cubicBezTo>
                            <a:pt x="1101" y="1091"/>
                            <a:pt x="1121" y="1091"/>
                            <a:pt x="1133" y="1079"/>
                          </a:cubicBezTo>
                          <a:cubicBezTo>
                            <a:pt x="1179" y="1034"/>
                            <a:pt x="1179" y="1034"/>
                            <a:pt x="1179" y="1034"/>
                          </a:cubicBezTo>
                          <a:cubicBezTo>
                            <a:pt x="1201" y="1045"/>
                            <a:pt x="1224" y="1054"/>
                            <a:pt x="1248" y="1062"/>
                          </a:cubicBezTo>
                          <a:cubicBezTo>
                            <a:pt x="1248" y="1120"/>
                            <a:pt x="1248" y="1120"/>
                            <a:pt x="1248" y="1120"/>
                          </a:cubicBezTo>
                          <a:cubicBezTo>
                            <a:pt x="1248" y="1138"/>
                            <a:pt x="1262" y="1152"/>
                            <a:pt x="1280" y="1152"/>
                          </a:cubicBezTo>
                          <a:cubicBezTo>
                            <a:pt x="1344" y="1152"/>
                            <a:pt x="1344" y="1152"/>
                            <a:pt x="1344" y="1152"/>
                          </a:cubicBezTo>
                          <a:lnTo>
                            <a:pt x="1344" y="1792"/>
                          </a:lnTo>
                          <a:close/>
                          <a:moveTo>
                            <a:pt x="1920" y="672"/>
                          </a:moveTo>
                          <a:cubicBezTo>
                            <a:pt x="1870" y="672"/>
                            <a:pt x="1870" y="672"/>
                            <a:pt x="1870" y="672"/>
                          </a:cubicBezTo>
                          <a:cubicBezTo>
                            <a:pt x="1856" y="672"/>
                            <a:pt x="1843" y="682"/>
                            <a:pt x="1839" y="695"/>
                          </a:cubicBezTo>
                          <a:cubicBezTo>
                            <a:pt x="1830" y="730"/>
                            <a:pt x="1816" y="764"/>
                            <a:pt x="1798" y="796"/>
                          </a:cubicBezTo>
                          <a:cubicBezTo>
                            <a:pt x="1791" y="808"/>
                            <a:pt x="1793" y="824"/>
                            <a:pt x="1804" y="834"/>
                          </a:cubicBezTo>
                          <a:cubicBezTo>
                            <a:pt x="1843" y="873"/>
                            <a:pt x="1843" y="873"/>
                            <a:pt x="1843" y="873"/>
                          </a:cubicBezTo>
                          <a:cubicBezTo>
                            <a:pt x="1705" y="1011"/>
                            <a:pt x="1705" y="1011"/>
                            <a:pt x="1705" y="1011"/>
                          </a:cubicBezTo>
                          <a:cubicBezTo>
                            <a:pt x="1666" y="971"/>
                            <a:pt x="1666" y="971"/>
                            <a:pt x="1666" y="971"/>
                          </a:cubicBezTo>
                          <a:cubicBezTo>
                            <a:pt x="1656" y="961"/>
                            <a:pt x="1640" y="959"/>
                            <a:pt x="1628" y="966"/>
                          </a:cubicBezTo>
                          <a:cubicBezTo>
                            <a:pt x="1596" y="984"/>
                            <a:pt x="1562" y="998"/>
                            <a:pt x="1527" y="1007"/>
                          </a:cubicBezTo>
                          <a:cubicBezTo>
                            <a:pt x="1514" y="1011"/>
                            <a:pt x="1504" y="1024"/>
                            <a:pt x="1504" y="1038"/>
                          </a:cubicBezTo>
                          <a:cubicBezTo>
                            <a:pt x="1504" y="1088"/>
                            <a:pt x="1504" y="1088"/>
                            <a:pt x="1504" y="1088"/>
                          </a:cubicBezTo>
                          <a:cubicBezTo>
                            <a:pt x="1312" y="1088"/>
                            <a:pt x="1312" y="1088"/>
                            <a:pt x="1312" y="1088"/>
                          </a:cubicBezTo>
                          <a:cubicBezTo>
                            <a:pt x="1312" y="1038"/>
                            <a:pt x="1312" y="1038"/>
                            <a:pt x="1312" y="1038"/>
                          </a:cubicBezTo>
                          <a:cubicBezTo>
                            <a:pt x="1312" y="1024"/>
                            <a:pt x="1302" y="1011"/>
                            <a:pt x="1289" y="1007"/>
                          </a:cubicBezTo>
                          <a:cubicBezTo>
                            <a:pt x="1254" y="998"/>
                            <a:pt x="1220" y="984"/>
                            <a:pt x="1188" y="966"/>
                          </a:cubicBezTo>
                          <a:cubicBezTo>
                            <a:pt x="1176" y="959"/>
                            <a:pt x="1160" y="961"/>
                            <a:pt x="1150" y="972"/>
                          </a:cubicBezTo>
                          <a:cubicBezTo>
                            <a:pt x="1111" y="1011"/>
                            <a:pt x="1111" y="1011"/>
                            <a:pt x="1111" y="1011"/>
                          </a:cubicBezTo>
                          <a:cubicBezTo>
                            <a:pt x="973" y="873"/>
                            <a:pt x="973" y="873"/>
                            <a:pt x="973" y="873"/>
                          </a:cubicBezTo>
                          <a:cubicBezTo>
                            <a:pt x="1012" y="834"/>
                            <a:pt x="1012" y="834"/>
                            <a:pt x="1012" y="834"/>
                          </a:cubicBezTo>
                          <a:cubicBezTo>
                            <a:pt x="1023" y="824"/>
                            <a:pt x="1025" y="808"/>
                            <a:pt x="1018" y="796"/>
                          </a:cubicBezTo>
                          <a:cubicBezTo>
                            <a:pt x="1000" y="764"/>
                            <a:pt x="986" y="731"/>
                            <a:pt x="977" y="696"/>
                          </a:cubicBezTo>
                          <a:cubicBezTo>
                            <a:pt x="973" y="682"/>
                            <a:pt x="960" y="672"/>
                            <a:pt x="946" y="672"/>
                          </a:cubicBezTo>
                          <a:cubicBezTo>
                            <a:pt x="896" y="672"/>
                            <a:pt x="896" y="672"/>
                            <a:pt x="896" y="672"/>
                          </a:cubicBezTo>
                          <a:cubicBezTo>
                            <a:pt x="896" y="480"/>
                            <a:pt x="896" y="480"/>
                            <a:pt x="896" y="480"/>
                          </a:cubicBezTo>
                          <a:cubicBezTo>
                            <a:pt x="946" y="480"/>
                            <a:pt x="946" y="480"/>
                            <a:pt x="946" y="480"/>
                          </a:cubicBezTo>
                          <a:cubicBezTo>
                            <a:pt x="960" y="480"/>
                            <a:pt x="973" y="470"/>
                            <a:pt x="977" y="457"/>
                          </a:cubicBezTo>
                          <a:cubicBezTo>
                            <a:pt x="986" y="422"/>
                            <a:pt x="1000" y="388"/>
                            <a:pt x="1018" y="356"/>
                          </a:cubicBezTo>
                          <a:cubicBezTo>
                            <a:pt x="1025" y="344"/>
                            <a:pt x="1023" y="328"/>
                            <a:pt x="1013" y="318"/>
                          </a:cubicBezTo>
                          <a:cubicBezTo>
                            <a:pt x="973" y="279"/>
                            <a:pt x="973" y="279"/>
                            <a:pt x="973" y="279"/>
                          </a:cubicBezTo>
                          <a:cubicBezTo>
                            <a:pt x="1111" y="141"/>
                            <a:pt x="1111" y="141"/>
                            <a:pt x="1111" y="141"/>
                          </a:cubicBezTo>
                          <a:cubicBezTo>
                            <a:pt x="1150" y="181"/>
                            <a:pt x="1150" y="181"/>
                            <a:pt x="1150" y="181"/>
                          </a:cubicBezTo>
                          <a:cubicBezTo>
                            <a:pt x="1160" y="191"/>
                            <a:pt x="1176" y="193"/>
                            <a:pt x="1188" y="186"/>
                          </a:cubicBezTo>
                          <a:cubicBezTo>
                            <a:pt x="1220" y="168"/>
                            <a:pt x="1254" y="154"/>
                            <a:pt x="1289" y="145"/>
                          </a:cubicBezTo>
                          <a:cubicBezTo>
                            <a:pt x="1302" y="141"/>
                            <a:pt x="1312" y="128"/>
                            <a:pt x="1312" y="114"/>
                          </a:cubicBezTo>
                          <a:cubicBezTo>
                            <a:pt x="1312" y="64"/>
                            <a:pt x="1312" y="64"/>
                            <a:pt x="1312" y="64"/>
                          </a:cubicBezTo>
                          <a:cubicBezTo>
                            <a:pt x="1504" y="64"/>
                            <a:pt x="1504" y="64"/>
                            <a:pt x="1504" y="64"/>
                          </a:cubicBezTo>
                          <a:cubicBezTo>
                            <a:pt x="1504" y="114"/>
                            <a:pt x="1504" y="114"/>
                            <a:pt x="1504" y="114"/>
                          </a:cubicBezTo>
                          <a:cubicBezTo>
                            <a:pt x="1504" y="128"/>
                            <a:pt x="1514" y="141"/>
                            <a:pt x="1527" y="145"/>
                          </a:cubicBezTo>
                          <a:cubicBezTo>
                            <a:pt x="1562" y="154"/>
                            <a:pt x="1596" y="168"/>
                            <a:pt x="1628" y="186"/>
                          </a:cubicBezTo>
                          <a:cubicBezTo>
                            <a:pt x="1640" y="193"/>
                            <a:pt x="1656" y="191"/>
                            <a:pt x="1666" y="181"/>
                          </a:cubicBezTo>
                          <a:cubicBezTo>
                            <a:pt x="1705" y="141"/>
                            <a:pt x="1705" y="141"/>
                            <a:pt x="1705" y="141"/>
                          </a:cubicBezTo>
                          <a:cubicBezTo>
                            <a:pt x="1843" y="279"/>
                            <a:pt x="1843" y="279"/>
                            <a:pt x="1843" y="279"/>
                          </a:cubicBezTo>
                          <a:cubicBezTo>
                            <a:pt x="1803" y="318"/>
                            <a:pt x="1803" y="318"/>
                            <a:pt x="1803" y="318"/>
                          </a:cubicBezTo>
                          <a:cubicBezTo>
                            <a:pt x="1793" y="328"/>
                            <a:pt x="1791" y="344"/>
                            <a:pt x="1798" y="356"/>
                          </a:cubicBezTo>
                          <a:cubicBezTo>
                            <a:pt x="1816" y="388"/>
                            <a:pt x="1830" y="422"/>
                            <a:pt x="1839" y="457"/>
                          </a:cubicBezTo>
                          <a:cubicBezTo>
                            <a:pt x="1843" y="470"/>
                            <a:pt x="1856" y="480"/>
                            <a:pt x="1870" y="480"/>
                          </a:cubicBezTo>
                          <a:cubicBezTo>
                            <a:pt x="1920" y="480"/>
                            <a:pt x="1920" y="480"/>
                            <a:pt x="1920" y="480"/>
                          </a:cubicBezTo>
                          <a:lnTo>
                            <a:pt x="1920" y="6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5"/>
                    <p:cNvSpPr>
                      <a:spLocks noEditPoints="1"/>
                    </p:cNvSpPr>
                    <p:nvPr/>
                  </p:nvSpPr>
                  <p:spPr bwMode="auto">
                    <a:xfrm>
                      <a:off x="2434" y="2005"/>
                      <a:ext cx="1315" cy="1309"/>
                    </a:xfrm>
                    <a:custGeom>
                      <a:avLst/>
                      <a:gdLst>
                        <a:gd name="T0" fmla="*/ 384 w 768"/>
                        <a:gd name="T1" fmla="*/ 0 h 768"/>
                        <a:gd name="T2" fmla="*/ 0 w 768"/>
                        <a:gd name="T3" fmla="*/ 384 h 768"/>
                        <a:gd name="T4" fmla="*/ 384 w 768"/>
                        <a:gd name="T5" fmla="*/ 768 h 768"/>
                        <a:gd name="T6" fmla="*/ 768 w 768"/>
                        <a:gd name="T7" fmla="*/ 384 h 768"/>
                        <a:gd name="T8" fmla="*/ 384 w 768"/>
                        <a:gd name="T9" fmla="*/ 0 h 768"/>
                        <a:gd name="T10" fmla="*/ 352 w 768"/>
                        <a:gd name="T11" fmla="*/ 702 h 768"/>
                        <a:gd name="T12" fmla="*/ 352 w 768"/>
                        <a:gd name="T13" fmla="*/ 533 h 768"/>
                        <a:gd name="T14" fmla="*/ 331 w 768"/>
                        <a:gd name="T15" fmla="*/ 503 h 768"/>
                        <a:gd name="T16" fmla="*/ 233 w 768"/>
                        <a:gd name="T17" fmla="*/ 299 h 768"/>
                        <a:gd name="T18" fmla="*/ 288 w 768"/>
                        <a:gd name="T19" fmla="*/ 224 h 768"/>
                        <a:gd name="T20" fmla="*/ 288 w 768"/>
                        <a:gd name="T21" fmla="*/ 352 h 768"/>
                        <a:gd name="T22" fmla="*/ 297 w 768"/>
                        <a:gd name="T23" fmla="*/ 375 h 768"/>
                        <a:gd name="T24" fmla="*/ 361 w 768"/>
                        <a:gd name="T25" fmla="*/ 439 h 768"/>
                        <a:gd name="T26" fmla="*/ 407 w 768"/>
                        <a:gd name="T27" fmla="*/ 439 h 768"/>
                        <a:gd name="T28" fmla="*/ 471 w 768"/>
                        <a:gd name="T29" fmla="*/ 375 h 768"/>
                        <a:gd name="T30" fmla="*/ 480 w 768"/>
                        <a:gd name="T31" fmla="*/ 352 h 768"/>
                        <a:gd name="T32" fmla="*/ 480 w 768"/>
                        <a:gd name="T33" fmla="*/ 224 h 768"/>
                        <a:gd name="T34" fmla="*/ 512 w 768"/>
                        <a:gd name="T35" fmla="*/ 448 h 768"/>
                        <a:gd name="T36" fmla="*/ 437 w 768"/>
                        <a:gd name="T37" fmla="*/ 503 h 768"/>
                        <a:gd name="T38" fmla="*/ 416 w 768"/>
                        <a:gd name="T39" fmla="*/ 533 h 768"/>
                        <a:gd name="T40" fmla="*/ 416 w 768"/>
                        <a:gd name="T41" fmla="*/ 702 h 768"/>
                        <a:gd name="T42" fmla="*/ 352 w 768"/>
                        <a:gd name="T43" fmla="*/ 702 h 768"/>
                        <a:gd name="T44" fmla="*/ 480 w 768"/>
                        <a:gd name="T45" fmla="*/ 689 h 768"/>
                        <a:gd name="T46" fmla="*/ 480 w 768"/>
                        <a:gd name="T47" fmla="*/ 554 h 768"/>
                        <a:gd name="T48" fmla="*/ 586 w 768"/>
                        <a:gd name="T49" fmla="*/ 256 h 768"/>
                        <a:gd name="T50" fmla="*/ 459 w 768"/>
                        <a:gd name="T51" fmla="*/ 141 h 768"/>
                        <a:gd name="T52" fmla="*/ 418 w 768"/>
                        <a:gd name="T53" fmla="*/ 160 h 768"/>
                        <a:gd name="T54" fmla="*/ 416 w 768"/>
                        <a:gd name="T55" fmla="*/ 171 h 768"/>
                        <a:gd name="T56" fmla="*/ 416 w 768"/>
                        <a:gd name="T57" fmla="*/ 339 h 768"/>
                        <a:gd name="T58" fmla="*/ 384 w 768"/>
                        <a:gd name="T59" fmla="*/ 371 h 768"/>
                        <a:gd name="T60" fmla="*/ 352 w 768"/>
                        <a:gd name="T61" fmla="*/ 339 h 768"/>
                        <a:gd name="T62" fmla="*/ 352 w 768"/>
                        <a:gd name="T63" fmla="*/ 171 h 768"/>
                        <a:gd name="T64" fmla="*/ 320 w 768"/>
                        <a:gd name="T65" fmla="*/ 139 h 768"/>
                        <a:gd name="T66" fmla="*/ 309 w 768"/>
                        <a:gd name="T67" fmla="*/ 141 h 768"/>
                        <a:gd name="T68" fmla="*/ 173 w 768"/>
                        <a:gd name="T69" fmla="*/ 426 h 768"/>
                        <a:gd name="T70" fmla="*/ 288 w 768"/>
                        <a:gd name="T71" fmla="*/ 554 h 768"/>
                        <a:gd name="T72" fmla="*/ 288 w 768"/>
                        <a:gd name="T73" fmla="*/ 689 h 768"/>
                        <a:gd name="T74" fmla="*/ 79 w 768"/>
                        <a:gd name="T75" fmla="*/ 288 h 768"/>
                        <a:gd name="T76" fmla="*/ 480 w 768"/>
                        <a:gd name="T77" fmla="*/ 79 h 768"/>
                        <a:gd name="T78" fmla="*/ 689 w 768"/>
                        <a:gd name="T79" fmla="*/ 480 h 768"/>
                        <a:gd name="T80" fmla="*/ 480 w 768"/>
                        <a:gd name="T81" fmla="*/ 68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8" h="768">
                          <a:moveTo>
                            <a:pt x="384" y="0"/>
                          </a:moveTo>
                          <a:cubicBezTo>
                            <a:pt x="172" y="0"/>
                            <a:pt x="0" y="172"/>
                            <a:pt x="0" y="384"/>
                          </a:cubicBezTo>
                          <a:cubicBezTo>
                            <a:pt x="0" y="596"/>
                            <a:pt x="172" y="768"/>
                            <a:pt x="384" y="768"/>
                          </a:cubicBezTo>
                          <a:cubicBezTo>
                            <a:pt x="596" y="768"/>
                            <a:pt x="768" y="596"/>
                            <a:pt x="768" y="384"/>
                          </a:cubicBezTo>
                          <a:cubicBezTo>
                            <a:pt x="768" y="172"/>
                            <a:pt x="596" y="0"/>
                            <a:pt x="384" y="0"/>
                          </a:cubicBezTo>
                          <a:close/>
                          <a:moveTo>
                            <a:pt x="352" y="702"/>
                          </a:moveTo>
                          <a:cubicBezTo>
                            <a:pt x="352" y="533"/>
                            <a:pt x="352" y="533"/>
                            <a:pt x="352" y="533"/>
                          </a:cubicBezTo>
                          <a:cubicBezTo>
                            <a:pt x="352" y="519"/>
                            <a:pt x="343" y="507"/>
                            <a:pt x="331" y="503"/>
                          </a:cubicBezTo>
                          <a:cubicBezTo>
                            <a:pt x="248" y="473"/>
                            <a:pt x="204" y="382"/>
                            <a:pt x="233" y="299"/>
                          </a:cubicBezTo>
                          <a:cubicBezTo>
                            <a:pt x="244" y="269"/>
                            <a:pt x="263" y="243"/>
                            <a:pt x="288" y="224"/>
                          </a:cubicBezTo>
                          <a:cubicBezTo>
                            <a:pt x="288" y="352"/>
                            <a:pt x="288" y="352"/>
                            <a:pt x="288" y="352"/>
                          </a:cubicBezTo>
                          <a:cubicBezTo>
                            <a:pt x="288" y="360"/>
                            <a:pt x="291" y="369"/>
                            <a:pt x="297" y="375"/>
                          </a:cubicBezTo>
                          <a:cubicBezTo>
                            <a:pt x="361" y="439"/>
                            <a:pt x="361" y="439"/>
                            <a:pt x="361" y="439"/>
                          </a:cubicBezTo>
                          <a:cubicBezTo>
                            <a:pt x="374" y="451"/>
                            <a:pt x="394" y="451"/>
                            <a:pt x="407" y="439"/>
                          </a:cubicBezTo>
                          <a:cubicBezTo>
                            <a:pt x="471" y="375"/>
                            <a:pt x="471" y="375"/>
                            <a:pt x="471" y="375"/>
                          </a:cubicBezTo>
                          <a:cubicBezTo>
                            <a:pt x="477" y="369"/>
                            <a:pt x="480" y="360"/>
                            <a:pt x="480" y="352"/>
                          </a:cubicBezTo>
                          <a:cubicBezTo>
                            <a:pt x="480" y="224"/>
                            <a:pt x="480" y="224"/>
                            <a:pt x="480" y="224"/>
                          </a:cubicBezTo>
                          <a:cubicBezTo>
                            <a:pt x="551" y="277"/>
                            <a:pt x="565" y="377"/>
                            <a:pt x="512" y="448"/>
                          </a:cubicBezTo>
                          <a:cubicBezTo>
                            <a:pt x="493" y="473"/>
                            <a:pt x="467" y="492"/>
                            <a:pt x="437" y="503"/>
                          </a:cubicBezTo>
                          <a:cubicBezTo>
                            <a:pt x="425" y="507"/>
                            <a:pt x="416" y="519"/>
                            <a:pt x="416" y="533"/>
                          </a:cubicBezTo>
                          <a:cubicBezTo>
                            <a:pt x="416" y="702"/>
                            <a:pt x="416" y="702"/>
                            <a:pt x="416" y="702"/>
                          </a:cubicBezTo>
                          <a:cubicBezTo>
                            <a:pt x="395" y="705"/>
                            <a:pt x="373" y="705"/>
                            <a:pt x="352" y="702"/>
                          </a:cubicBezTo>
                          <a:close/>
                          <a:moveTo>
                            <a:pt x="480" y="689"/>
                          </a:moveTo>
                          <a:cubicBezTo>
                            <a:pt x="480" y="554"/>
                            <a:pt x="480" y="554"/>
                            <a:pt x="480" y="554"/>
                          </a:cubicBezTo>
                          <a:cubicBezTo>
                            <a:pt x="592" y="501"/>
                            <a:pt x="639" y="368"/>
                            <a:pt x="586" y="256"/>
                          </a:cubicBezTo>
                          <a:cubicBezTo>
                            <a:pt x="561" y="202"/>
                            <a:pt x="515" y="161"/>
                            <a:pt x="459" y="141"/>
                          </a:cubicBezTo>
                          <a:cubicBezTo>
                            <a:pt x="442" y="135"/>
                            <a:pt x="424" y="144"/>
                            <a:pt x="418" y="160"/>
                          </a:cubicBezTo>
                          <a:cubicBezTo>
                            <a:pt x="417" y="164"/>
                            <a:pt x="416" y="168"/>
                            <a:pt x="416" y="171"/>
                          </a:cubicBezTo>
                          <a:cubicBezTo>
                            <a:pt x="416" y="339"/>
                            <a:pt x="416" y="339"/>
                            <a:pt x="416" y="339"/>
                          </a:cubicBezTo>
                          <a:cubicBezTo>
                            <a:pt x="384" y="371"/>
                            <a:pt x="384" y="371"/>
                            <a:pt x="384" y="371"/>
                          </a:cubicBezTo>
                          <a:cubicBezTo>
                            <a:pt x="352" y="339"/>
                            <a:pt x="352" y="339"/>
                            <a:pt x="352" y="339"/>
                          </a:cubicBezTo>
                          <a:cubicBezTo>
                            <a:pt x="352" y="171"/>
                            <a:pt x="352" y="171"/>
                            <a:pt x="352" y="171"/>
                          </a:cubicBezTo>
                          <a:cubicBezTo>
                            <a:pt x="352" y="153"/>
                            <a:pt x="338" y="139"/>
                            <a:pt x="320" y="139"/>
                          </a:cubicBezTo>
                          <a:cubicBezTo>
                            <a:pt x="316" y="139"/>
                            <a:pt x="313" y="140"/>
                            <a:pt x="309" y="141"/>
                          </a:cubicBezTo>
                          <a:cubicBezTo>
                            <a:pt x="193" y="182"/>
                            <a:pt x="132" y="310"/>
                            <a:pt x="173" y="426"/>
                          </a:cubicBezTo>
                          <a:cubicBezTo>
                            <a:pt x="193" y="483"/>
                            <a:pt x="234" y="529"/>
                            <a:pt x="288" y="554"/>
                          </a:cubicBezTo>
                          <a:cubicBezTo>
                            <a:pt x="288" y="689"/>
                            <a:pt x="288" y="689"/>
                            <a:pt x="288" y="689"/>
                          </a:cubicBezTo>
                          <a:cubicBezTo>
                            <a:pt x="119" y="636"/>
                            <a:pt x="26" y="457"/>
                            <a:pt x="79" y="288"/>
                          </a:cubicBezTo>
                          <a:cubicBezTo>
                            <a:pt x="132" y="119"/>
                            <a:pt x="311" y="26"/>
                            <a:pt x="480" y="79"/>
                          </a:cubicBezTo>
                          <a:cubicBezTo>
                            <a:pt x="649" y="132"/>
                            <a:pt x="742" y="311"/>
                            <a:pt x="689" y="480"/>
                          </a:cubicBezTo>
                          <a:cubicBezTo>
                            <a:pt x="658" y="580"/>
                            <a:pt x="580" y="658"/>
                            <a:pt x="480" y="6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4" name="Group 133"/>
                <p:cNvGrpSpPr/>
                <p:nvPr/>
              </p:nvGrpSpPr>
              <p:grpSpPr>
                <a:xfrm>
                  <a:off x="3839217" y="8137041"/>
                  <a:ext cx="3094567" cy="375496"/>
                  <a:chOff x="3839217" y="8456834"/>
                  <a:chExt cx="3094567" cy="375496"/>
                </a:xfrm>
              </p:grpSpPr>
              <p:sp>
                <p:nvSpPr>
                  <p:cNvPr id="15" name="object 35"/>
                  <p:cNvSpPr txBox="1"/>
                  <p:nvPr/>
                </p:nvSpPr>
                <p:spPr>
                  <a:xfrm>
                    <a:off x="4279683" y="8506836"/>
                    <a:ext cx="2654101"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RESIDENTIAL FACILITIES</a:t>
                    </a:r>
                  </a:p>
                </p:txBody>
              </p:sp>
              <p:grpSp>
                <p:nvGrpSpPr>
                  <p:cNvPr id="27" name="Group 78"/>
                  <p:cNvGrpSpPr>
                    <a:grpSpLocks noChangeAspect="1"/>
                  </p:cNvGrpSpPr>
                  <p:nvPr/>
                </p:nvGrpSpPr>
                <p:grpSpPr bwMode="auto">
                  <a:xfrm>
                    <a:off x="3839217" y="8456834"/>
                    <a:ext cx="377002" cy="375496"/>
                    <a:chOff x="626" y="1623"/>
                    <a:chExt cx="3506" cy="3492"/>
                  </a:xfrm>
                  <a:solidFill>
                    <a:schemeClr val="bg1"/>
                  </a:solidFill>
                </p:grpSpPr>
                <p:sp>
                  <p:nvSpPr>
                    <p:cNvPr id="28" name="Freeform 79"/>
                    <p:cNvSpPr>
                      <a:spLocks noEditPoints="1"/>
                    </p:cNvSpPr>
                    <p:nvPr/>
                  </p:nvSpPr>
                  <p:spPr bwMode="auto">
                    <a:xfrm>
                      <a:off x="626" y="1623"/>
                      <a:ext cx="3506" cy="3492"/>
                    </a:xfrm>
                    <a:custGeom>
                      <a:avLst/>
                      <a:gdLst>
                        <a:gd name="T0" fmla="*/ 1875 w 2048"/>
                        <a:gd name="T1" fmla="*/ 1980 h 2048"/>
                        <a:gd name="T2" fmla="*/ 1741 w 2048"/>
                        <a:gd name="T3" fmla="*/ 1729 h 2048"/>
                        <a:gd name="T4" fmla="*/ 1707 w 2048"/>
                        <a:gd name="T5" fmla="*/ 546 h 2048"/>
                        <a:gd name="T6" fmla="*/ 1195 w 2048"/>
                        <a:gd name="T7" fmla="*/ 34 h 2048"/>
                        <a:gd name="T8" fmla="*/ 239 w 2048"/>
                        <a:gd name="T9" fmla="*/ 0 h 2048"/>
                        <a:gd name="T10" fmla="*/ 205 w 2048"/>
                        <a:gd name="T11" fmla="*/ 1980 h 2048"/>
                        <a:gd name="T12" fmla="*/ 0 w 2048"/>
                        <a:gd name="T13" fmla="*/ 2014 h 2048"/>
                        <a:gd name="T14" fmla="*/ 239 w 2048"/>
                        <a:gd name="T15" fmla="*/ 2048 h 2048"/>
                        <a:gd name="T16" fmla="*/ 1161 w 2048"/>
                        <a:gd name="T17" fmla="*/ 2048 h 2048"/>
                        <a:gd name="T18" fmla="*/ 2014 w 2048"/>
                        <a:gd name="T19" fmla="*/ 2048 h 2048"/>
                        <a:gd name="T20" fmla="*/ 2014 w 2048"/>
                        <a:gd name="T21" fmla="*/ 1980 h 2048"/>
                        <a:gd name="T22" fmla="*/ 1638 w 2048"/>
                        <a:gd name="T23" fmla="*/ 1707 h 2048"/>
                        <a:gd name="T24" fmla="*/ 1536 w 2048"/>
                        <a:gd name="T25" fmla="*/ 1707 h 2048"/>
                        <a:gd name="T26" fmla="*/ 1502 w 2048"/>
                        <a:gd name="T27" fmla="*/ 1751 h 2048"/>
                        <a:gd name="T28" fmla="*/ 1461 w 2048"/>
                        <a:gd name="T29" fmla="*/ 1789 h 2048"/>
                        <a:gd name="T30" fmla="*/ 1331 w 2048"/>
                        <a:gd name="T31" fmla="*/ 1707 h 2048"/>
                        <a:gd name="T32" fmla="*/ 1297 w 2048"/>
                        <a:gd name="T33" fmla="*/ 1707 h 2048"/>
                        <a:gd name="T34" fmla="*/ 1225 w 2048"/>
                        <a:gd name="T35" fmla="*/ 1720 h 2048"/>
                        <a:gd name="T36" fmla="*/ 1144 w 2048"/>
                        <a:gd name="T37" fmla="*/ 1679 h 2048"/>
                        <a:gd name="T38" fmla="*/ 1130 w 2048"/>
                        <a:gd name="T39" fmla="*/ 1676 h 2048"/>
                        <a:gd name="T40" fmla="*/ 1120 w 2048"/>
                        <a:gd name="T41" fmla="*/ 1675 h 2048"/>
                        <a:gd name="T42" fmla="*/ 1111 w 2048"/>
                        <a:gd name="T43" fmla="*/ 1673 h 2048"/>
                        <a:gd name="T44" fmla="*/ 1102 w 2048"/>
                        <a:gd name="T45" fmla="*/ 1673 h 2048"/>
                        <a:gd name="T46" fmla="*/ 1085 w 2048"/>
                        <a:gd name="T47" fmla="*/ 1673 h 2048"/>
                        <a:gd name="T48" fmla="*/ 1078 w 2048"/>
                        <a:gd name="T49" fmla="*/ 1673 h 2048"/>
                        <a:gd name="T50" fmla="*/ 990 w 2048"/>
                        <a:gd name="T51" fmla="*/ 614 h 2048"/>
                        <a:gd name="T52" fmla="*/ 1673 w 2048"/>
                        <a:gd name="T53" fmla="*/ 614 h 2048"/>
                        <a:gd name="T54" fmla="*/ 273 w 2048"/>
                        <a:gd name="T55" fmla="*/ 68 h 2048"/>
                        <a:gd name="T56" fmla="*/ 1126 w 2048"/>
                        <a:gd name="T57" fmla="*/ 546 h 2048"/>
                        <a:gd name="T58" fmla="*/ 922 w 2048"/>
                        <a:gd name="T59" fmla="*/ 580 h 2048"/>
                        <a:gd name="T60" fmla="*/ 862 w 2048"/>
                        <a:gd name="T61" fmla="*/ 1598 h 2048"/>
                        <a:gd name="T62" fmla="*/ 854 w 2048"/>
                        <a:gd name="T63" fmla="*/ 1594 h 2048"/>
                        <a:gd name="T64" fmla="*/ 774 w 2048"/>
                        <a:gd name="T65" fmla="*/ 1571 h 2048"/>
                        <a:gd name="T66" fmla="*/ 762 w 2048"/>
                        <a:gd name="T67" fmla="*/ 1570 h 2048"/>
                        <a:gd name="T68" fmla="*/ 614 w 2048"/>
                        <a:gd name="T69" fmla="*/ 1615 h 2048"/>
                        <a:gd name="T70" fmla="*/ 580 w 2048"/>
                        <a:gd name="T71" fmla="*/ 1570 h 2048"/>
                        <a:gd name="T72" fmla="*/ 546 w 2048"/>
                        <a:gd name="T73" fmla="*/ 1673 h 2048"/>
                        <a:gd name="T74" fmla="*/ 515 w 2048"/>
                        <a:gd name="T75" fmla="*/ 1778 h 2048"/>
                        <a:gd name="T76" fmla="*/ 410 w 2048"/>
                        <a:gd name="T77" fmla="*/ 1809 h 2048"/>
                        <a:gd name="T78" fmla="*/ 341 w 2048"/>
                        <a:gd name="T79" fmla="*/ 1809 h 2048"/>
                        <a:gd name="T80" fmla="*/ 343 w 2048"/>
                        <a:gd name="T81" fmla="*/ 1888 h 2048"/>
                        <a:gd name="T82" fmla="*/ 273 w 2048"/>
                        <a:gd name="T83" fmla="*/ 1980 h 2048"/>
                        <a:gd name="T84" fmla="*/ 531 w 2048"/>
                        <a:gd name="T85" fmla="*/ 1844 h 2048"/>
                        <a:gd name="T86" fmla="*/ 538 w 2048"/>
                        <a:gd name="T87" fmla="*/ 1843 h 2048"/>
                        <a:gd name="T88" fmla="*/ 580 w 2048"/>
                        <a:gd name="T89" fmla="*/ 1809 h 2048"/>
                        <a:gd name="T90" fmla="*/ 918 w 2048"/>
                        <a:gd name="T91" fmla="*/ 1785 h 2048"/>
                        <a:gd name="T92" fmla="*/ 935 w 2048"/>
                        <a:gd name="T93" fmla="*/ 1808 h 2048"/>
                        <a:gd name="T94" fmla="*/ 940 w 2048"/>
                        <a:gd name="T95" fmla="*/ 1811 h 2048"/>
                        <a:gd name="T96" fmla="*/ 945 w 2048"/>
                        <a:gd name="T97" fmla="*/ 1812 h 2048"/>
                        <a:gd name="T98" fmla="*/ 952 w 2048"/>
                        <a:gd name="T99" fmla="*/ 1813 h 2048"/>
                        <a:gd name="T100" fmla="*/ 980 w 2048"/>
                        <a:gd name="T101" fmla="*/ 1799 h 2048"/>
                        <a:gd name="T102" fmla="*/ 983 w 2048"/>
                        <a:gd name="T103" fmla="*/ 1795 h 2048"/>
                        <a:gd name="T104" fmla="*/ 1159 w 2048"/>
                        <a:gd name="T105" fmla="*/ 1759 h 2048"/>
                        <a:gd name="T106" fmla="*/ 1092 w 2048"/>
                        <a:gd name="T107" fmla="*/ 1911 h 2048"/>
                        <a:gd name="T108" fmla="*/ 379 w 2048"/>
                        <a:gd name="T109" fmla="*/ 1980 h 2048"/>
                        <a:gd name="T110" fmla="*/ 1185 w 2048"/>
                        <a:gd name="T111" fmla="*/ 1980 h 2048"/>
                        <a:gd name="T112" fmla="*/ 1204 w 2048"/>
                        <a:gd name="T113" fmla="*/ 1811 h 2048"/>
                        <a:gd name="T114" fmla="*/ 1236 w 2048"/>
                        <a:gd name="T115" fmla="*/ 1795 h 2048"/>
                        <a:gd name="T116" fmla="*/ 1457 w 2048"/>
                        <a:gd name="T117" fmla="*/ 1888 h 2048"/>
                        <a:gd name="T118" fmla="*/ 1488 w 2048"/>
                        <a:gd name="T119" fmla="*/ 1867 h 2048"/>
                        <a:gd name="T120" fmla="*/ 1561 w 2048"/>
                        <a:gd name="T121" fmla="*/ 1793 h 2048"/>
                        <a:gd name="T122" fmla="*/ 1809 w 2048"/>
                        <a:gd name="T123" fmla="*/ 1946 h 2048"/>
                        <a:gd name="T124" fmla="*/ 1185 w 2048"/>
                        <a:gd name="T125" fmla="*/ 19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8" h="2048">
                          <a:moveTo>
                            <a:pt x="2014" y="1980"/>
                          </a:moveTo>
                          <a:cubicBezTo>
                            <a:pt x="1875" y="1980"/>
                            <a:pt x="1875" y="1980"/>
                            <a:pt x="1875" y="1980"/>
                          </a:cubicBezTo>
                          <a:cubicBezTo>
                            <a:pt x="1877" y="1969"/>
                            <a:pt x="1877" y="1957"/>
                            <a:pt x="1877" y="1946"/>
                          </a:cubicBezTo>
                          <a:cubicBezTo>
                            <a:pt x="1877" y="1849"/>
                            <a:pt x="1822" y="1767"/>
                            <a:pt x="1741" y="1729"/>
                          </a:cubicBezTo>
                          <a:cubicBezTo>
                            <a:pt x="1741" y="580"/>
                            <a:pt x="1741" y="580"/>
                            <a:pt x="1741" y="580"/>
                          </a:cubicBezTo>
                          <a:cubicBezTo>
                            <a:pt x="1741" y="560"/>
                            <a:pt x="1727" y="546"/>
                            <a:pt x="1707" y="546"/>
                          </a:cubicBezTo>
                          <a:cubicBezTo>
                            <a:pt x="1195" y="546"/>
                            <a:pt x="1195" y="546"/>
                            <a:pt x="1195" y="546"/>
                          </a:cubicBezTo>
                          <a:cubicBezTo>
                            <a:pt x="1195" y="34"/>
                            <a:pt x="1195" y="34"/>
                            <a:pt x="1195" y="34"/>
                          </a:cubicBezTo>
                          <a:cubicBezTo>
                            <a:pt x="1195" y="14"/>
                            <a:pt x="1181" y="0"/>
                            <a:pt x="1161" y="0"/>
                          </a:cubicBezTo>
                          <a:cubicBezTo>
                            <a:pt x="239" y="0"/>
                            <a:pt x="239" y="0"/>
                            <a:pt x="239" y="0"/>
                          </a:cubicBezTo>
                          <a:cubicBezTo>
                            <a:pt x="218" y="0"/>
                            <a:pt x="205" y="14"/>
                            <a:pt x="205" y="34"/>
                          </a:cubicBezTo>
                          <a:cubicBezTo>
                            <a:pt x="205" y="1980"/>
                            <a:pt x="205" y="1980"/>
                            <a:pt x="205" y="1980"/>
                          </a:cubicBezTo>
                          <a:cubicBezTo>
                            <a:pt x="34" y="1980"/>
                            <a:pt x="34" y="1980"/>
                            <a:pt x="34" y="1980"/>
                          </a:cubicBezTo>
                          <a:cubicBezTo>
                            <a:pt x="14" y="1980"/>
                            <a:pt x="0" y="1993"/>
                            <a:pt x="0" y="2014"/>
                          </a:cubicBezTo>
                          <a:cubicBezTo>
                            <a:pt x="0" y="2034"/>
                            <a:pt x="14" y="2048"/>
                            <a:pt x="34" y="2048"/>
                          </a:cubicBezTo>
                          <a:cubicBezTo>
                            <a:pt x="239" y="2048"/>
                            <a:pt x="239" y="2048"/>
                            <a:pt x="239" y="2048"/>
                          </a:cubicBezTo>
                          <a:cubicBezTo>
                            <a:pt x="341" y="2048"/>
                            <a:pt x="341" y="2048"/>
                            <a:pt x="341" y="2048"/>
                          </a:cubicBezTo>
                          <a:cubicBezTo>
                            <a:pt x="1161" y="2048"/>
                            <a:pt x="1161" y="2048"/>
                            <a:pt x="1161" y="2048"/>
                          </a:cubicBezTo>
                          <a:cubicBezTo>
                            <a:pt x="1833" y="2048"/>
                            <a:pt x="1833" y="2048"/>
                            <a:pt x="1833" y="2048"/>
                          </a:cubicBezTo>
                          <a:cubicBezTo>
                            <a:pt x="2014" y="2048"/>
                            <a:pt x="2014" y="2048"/>
                            <a:pt x="2014" y="2048"/>
                          </a:cubicBezTo>
                          <a:cubicBezTo>
                            <a:pt x="2034" y="2048"/>
                            <a:pt x="2048" y="2034"/>
                            <a:pt x="2048" y="2014"/>
                          </a:cubicBezTo>
                          <a:cubicBezTo>
                            <a:pt x="2048" y="1993"/>
                            <a:pt x="2034" y="1980"/>
                            <a:pt x="2014" y="1980"/>
                          </a:cubicBezTo>
                          <a:close/>
                          <a:moveTo>
                            <a:pt x="1673" y="1709"/>
                          </a:moveTo>
                          <a:cubicBezTo>
                            <a:pt x="1661" y="1708"/>
                            <a:pt x="1650" y="1707"/>
                            <a:pt x="1638" y="1707"/>
                          </a:cubicBezTo>
                          <a:cubicBezTo>
                            <a:pt x="1613" y="1707"/>
                            <a:pt x="1587" y="1711"/>
                            <a:pt x="1563" y="1719"/>
                          </a:cubicBezTo>
                          <a:cubicBezTo>
                            <a:pt x="1558" y="1711"/>
                            <a:pt x="1548" y="1707"/>
                            <a:pt x="1536" y="1707"/>
                          </a:cubicBezTo>
                          <a:cubicBezTo>
                            <a:pt x="1516" y="1707"/>
                            <a:pt x="1502" y="1720"/>
                            <a:pt x="1502" y="1741"/>
                          </a:cubicBezTo>
                          <a:cubicBezTo>
                            <a:pt x="1502" y="1751"/>
                            <a:pt x="1502" y="1751"/>
                            <a:pt x="1502" y="1751"/>
                          </a:cubicBezTo>
                          <a:cubicBezTo>
                            <a:pt x="1489" y="1761"/>
                            <a:pt x="1477" y="1771"/>
                            <a:pt x="1466" y="1783"/>
                          </a:cubicBezTo>
                          <a:cubicBezTo>
                            <a:pt x="1464" y="1785"/>
                            <a:pt x="1463" y="1787"/>
                            <a:pt x="1461" y="1789"/>
                          </a:cubicBezTo>
                          <a:cubicBezTo>
                            <a:pt x="1433" y="1753"/>
                            <a:pt x="1396" y="1728"/>
                            <a:pt x="1355" y="1715"/>
                          </a:cubicBezTo>
                          <a:cubicBezTo>
                            <a:pt x="1349" y="1710"/>
                            <a:pt x="1341" y="1707"/>
                            <a:pt x="1331" y="1707"/>
                          </a:cubicBezTo>
                          <a:cubicBezTo>
                            <a:pt x="1327" y="1707"/>
                            <a:pt x="1324" y="1707"/>
                            <a:pt x="1321" y="1708"/>
                          </a:cubicBezTo>
                          <a:cubicBezTo>
                            <a:pt x="1313" y="1707"/>
                            <a:pt x="1305" y="1707"/>
                            <a:pt x="1297" y="1707"/>
                          </a:cubicBezTo>
                          <a:cubicBezTo>
                            <a:pt x="1276" y="1707"/>
                            <a:pt x="1252" y="1709"/>
                            <a:pt x="1232" y="1717"/>
                          </a:cubicBezTo>
                          <a:cubicBezTo>
                            <a:pt x="1230" y="1718"/>
                            <a:pt x="1227" y="1719"/>
                            <a:pt x="1225" y="1720"/>
                          </a:cubicBezTo>
                          <a:cubicBezTo>
                            <a:pt x="1201" y="1701"/>
                            <a:pt x="1174" y="1687"/>
                            <a:pt x="1145" y="1679"/>
                          </a:cubicBezTo>
                          <a:cubicBezTo>
                            <a:pt x="1144" y="1679"/>
                            <a:pt x="1144" y="1679"/>
                            <a:pt x="1144" y="1679"/>
                          </a:cubicBezTo>
                          <a:cubicBezTo>
                            <a:pt x="1141" y="1678"/>
                            <a:pt x="1139" y="1678"/>
                            <a:pt x="1136" y="1677"/>
                          </a:cubicBezTo>
                          <a:cubicBezTo>
                            <a:pt x="1134" y="1677"/>
                            <a:pt x="1132" y="1676"/>
                            <a:pt x="1130" y="1676"/>
                          </a:cubicBezTo>
                          <a:cubicBezTo>
                            <a:pt x="1129" y="1676"/>
                            <a:pt x="1128" y="1676"/>
                            <a:pt x="1127" y="1676"/>
                          </a:cubicBezTo>
                          <a:cubicBezTo>
                            <a:pt x="1125" y="1675"/>
                            <a:pt x="1123" y="1675"/>
                            <a:pt x="1120" y="1675"/>
                          </a:cubicBezTo>
                          <a:cubicBezTo>
                            <a:pt x="1119" y="1674"/>
                            <a:pt x="1118" y="1674"/>
                            <a:pt x="1117" y="1674"/>
                          </a:cubicBezTo>
                          <a:cubicBezTo>
                            <a:pt x="1115" y="1674"/>
                            <a:pt x="1113" y="1674"/>
                            <a:pt x="1111" y="1673"/>
                          </a:cubicBezTo>
                          <a:cubicBezTo>
                            <a:pt x="1110" y="1673"/>
                            <a:pt x="1108" y="1673"/>
                            <a:pt x="1107" y="1673"/>
                          </a:cubicBezTo>
                          <a:cubicBezTo>
                            <a:pt x="1105" y="1673"/>
                            <a:pt x="1104" y="1673"/>
                            <a:pt x="1102" y="1673"/>
                          </a:cubicBezTo>
                          <a:cubicBezTo>
                            <a:pt x="1099" y="1673"/>
                            <a:pt x="1096" y="1673"/>
                            <a:pt x="1092" y="1673"/>
                          </a:cubicBezTo>
                          <a:cubicBezTo>
                            <a:pt x="1090" y="1673"/>
                            <a:pt x="1087" y="1673"/>
                            <a:pt x="1085" y="1673"/>
                          </a:cubicBezTo>
                          <a:cubicBezTo>
                            <a:pt x="1083" y="1673"/>
                            <a:pt x="1082" y="1673"/>
                            <a:pt x="1080" y="1673"/>
                          </a:cubicBezTo>
                          <a:cubicBezTo>
                            <a:pt x="1079" y="1673"/>
                            <a:pt x="1079" y="1673"/>
                            <a:pt x="1078" y="1673"/>
                          </a:cubicBezTo>
                          <a:cubicBezTo>
                            <a:pt x="1047" y="1675"/>
                            <a:pt x="1016" y="1684"/>
                            <a:pt x="990" y="1699"/>
                          </a:cubicBezTo>
                          <a:cubicBezTo>
                            <a:pt x="990" y="614"/>
                            <a:pt x="990" y="614"/>
                            <a:pt x="990" y="614"/>
                          </a:cubicBezTo>
                          <a:cubicBezTo>
                            <a:pt x="1161" y="614"/>
                            <a:pt x="1161" y="614"/>
                            <a:pt x="1161" y="614"/>
                          </a:cubicBezTo>
                          <a:cubicBezTo>
                            <a:pt x="1673" y="614"/>
                            <a:pt x="1673" y="614"/>
                            <a:pt x="1673" y="614"/>
                          </a:cubicBezTo>
                          <a:cubicBezTo>
                            <a:pt x="1673" y="1709"/>
                            <a:pt x="1673" y="1709"/>
                            <a:pt x="1673" y="1709"/>
                          </a:cubicBezTo>
                          <a:close/>
                          <a:moveTo>
                            <a:pt x="273" y="68"/>
                          </a:moveTo>
                          <a:cubicBezTo>
                            <a:pt x="1126" y="68"/>
                            <a:pt x="1126" y="68"/>
                            <a:pt x="1126" y="68"/>
                          </a:cubicBezTo>
                          <a:cubicBezTo>
                            <a:pt x="1126" y="546"/>
                            <a:pt x="1126" y="546"/>
                            <a:pt x="1126" y="546"/>
                          </a:cubicBezTo>
                          <a:cubicBezTo>
                            <a:pt x="956" y="546"/>
                            <a:pt x="956" y="546"/>
                            <a:pt x="956" y="546"/>
                          </a:cubicBezTo>
                          <a:cubicBezTo>
                            <a:pt x="935" y="546"/>
                            <a:pt x="922" y="560"/>
                            <a:pt x="922" y="580"/>
                          </a:cubicBezTo>
                          <a:cubicBezTo>
                            <a:pt x="922" y="1642"/>
                            <a:pt x="922" y="1642"/>
                            <a:pt x="922" y="1642"/>
                          </a:cubicBezTo>
                          <a:cubicBezTo>
                            <a:pt x="904" y="1624"/>
                            <a:pt x="884" y="1610"/>
                            <a:pt x="862" y="1598"/>
                          </a:cubicBezTo>
                          <a:cubicBezTo>
                            <a:pt x="860" y="1597"/>
                            <a:pt x="858" y="1596"/>
                            <a:pt x="856" y="1595"/>
                          </a:cubicBezTo>
                          <a:cubicBezTo>
                            <a:pt x="856" y="1595"/>
                            <a:pt x="855" y="1594"/>
                            <a:pt x="854" y="1594"/>
                          </a:cubicBezTo>
                          <a:cubicBezTo>
                            <a:pt x="830" y="1582"/>
                            <a:pt x="803" y="1574"/>
                            <a:pt x="775" y="1571"/>
                          </a:cubicBezTo>
                          <a:cubicBezTo>
                            <a:pt x="775" y="1571"/>
                            <a:pt x="775" y="1571"/>
                            <a:pt x="774" y="1571"/>
                          </a:cubicBezTo>
                          <a:cubicBezTo>
                            <a:pt x="771" y="1571"/>
                            <a:pt x="768" y="1571"/>
                            <a:pt x="765" y="1571"/>
                          </a:cubicBezTo>
                          <a:cubicBezTo>
                            <a:pt x="764" y="1571"/>
                            <a:pt x="763" y="1570"/>
                            <a:pt x="762" y="1570"/>
                          </a:cubicBezTo>
                          <a:cubicBezTo>
                            <a:pt x="758" y="1570"/>
                            <a:pt x="755" y="1570"/>
                            <a:pt x="751" y="1570"/>
                          </a:cubicBezTo>
                          <a:cubicBezTo>
                            <a:pt x="700" y="1570"/>
                            <a:pt x="653" y="1587"/>
                            <a:pt x="614" y="1615"/>
                          </a:cubicBezTo>
                          <a:cubicBezTo>
                            <a:pt x="614" y="1604"/>
                            <a:pt x="614" y="1604"/>
                            <a:pt x="614" y="1604"/>
                          </a:cubicBezTo>
                          <a:cubicBezTo>
                            <a:pt x="614" y="1584"/>
                            <a:pt x="601" y="1570"/>
                            <a:pt x="580" y="1570"/>
                          </a:cubicBezTo>
                          <a:cubicBezTo>
                            <a:pt x="560" y="1570"/>
                            <a:pt x="546" y="1584"/>
                            <a:pt x="546" y="1604"/>
                          </a:cubicBezTo>
                          <a:cubicBezTo>
                            <a:pt x="546" y="1673"/>
                            <a:pt x="546" y="1673"/>
                            <a:pt x="546" y="1673"/>
                          </a:cubicBezTo>
                          <a:cubicBezTo>
                            <a:pt x="546" y="1678"/>
                            <a:pt x="547" y="1682"/>
                            <a:pt x="549" y="1687"/>
                          </a:cubicBezTo>
                          <a:cubicBezTo>
                            <a:pt x="532" y="1714"/>
                            <a:pt x="520" y="1745"/>
                            <a:pt x="515" y="1778"/>
                          </a:cubicBezTo>
                          <a:cubicBezTo>
                            <a:pt x="476" y="1783"/>
                            <a:pt x="440" y="1797"/>
                            <a:pt x="410" y="1818"/>
                          </a:cubicBezTo>
                          <a:cubicBezTo>
                            <a:pt x="410" y="1809"/>
                            <a:pt x="410" y="1809"/>
                            <a:pt x="410" y="1809"/>
                          </a:cubicBezTo>
                          <a:cubicBezTo>
                            <a:pt x="410" y="1789"/>
                            <a:pt x="396" y="1775"/>
                            <a:pt x="375" y="1775"/>
                          </a:cubicBezTo>
                          <a:cubicBezTo>
                            <a:pt x="355" y="1775"/>
                            <a:pt x="341" y="1789"/>
                            <a:pt x="341" y="1809"/>
                          </a:cubicBezTo>
                          <a:cubicBezTo>
                            <a:pt x="341" y="1877"/>
                            <a:pt x="341" y="1877"/>
                            <a:pt x="341" y="1877"/>
                          </a:cubicBezTo>
                          <a:cubicBezTo>
                            <a:pt x="341" y="1881"/>
                            <a:pt x="342" y="1885"/>
                            <a:pt x="343" y="1888"/>
                          </a:cubicBezTo>
                          <a:cubicBezTo>
                            <a:pt x="326" y="1916"/>
                            <a:pt x="314" y="1947"/>
                            <a:pt x="310" y="1980"/>
                          </a:cubicBezTo>
                          <a:cubicBezTo>
                            <a:pt x="273" y="1980"/>
                            <a:pt x="273" y="1980"/>
                            <a:pt x="273" y="1980"/>
                          </a:cubicBezTo>
                          <a:cubicBezTo>
                            <a:pt x="273" y="68"/>
                            <a:pt x="273" y="68"/>
                            <a:pt x="273" y="68"/>
                          </a:cubicBezTo>
                          <a:close/>
                          <a:moveTo>
                            <a:pt x="531" y="1844"/>
                          </a:moveTo>
                          <a:cubicBezTo>
                            <a:pt x="531" y="1844"/>
                            <a:pt x="532" y="1844"/>
                            <a:pt x="533" y="1844"/>
                          </a:cubicBezTo>
                          <a:cubicBezTo>
                            <a:pt x="534" y="1844"/>
                            <a:pt x="536" y="1843"/>
                            <a:pt x="538" y="1843"/>
                          </a:cubicBezTo>
                          <a:cubicBezTo>
                            <a:pt x="541" y="1843"/>
                            <a:pt x="543" y="1843"/>
                            <a:pt x="546" y="1843"/>
                          </a:cubicBezTo>
                          <a:cubicBezTo>
                            <a:pt x="567" y="1843"/>
                            <a:pt x="580" y="1830"/>
                            <a:pt x="580" y="1809"/>
                          </a:cubicBezTo>
                          <a:cubicBezTo>
                            <a:pt x="580" y="1713"/>
                            <a:pt x="655" y="1638"/>
                            <a:pt x="751" y="1638"/>
                          </a:cubicBezTo>
                          <a:cubicBezTo>
                            <a:pt x="836" y="1638"/>
                            <a:pt x="908" y="1700"/>
                            <a:pt x="918" y="1785"/>
                          </a:cubicBezTo>
                          <a:cubicBezTo>
                            <a:pt x="920" y="1794"/>
                            <a:pt x="926" y="1802"/>
                            <a:pt x="933" y="1807"/>
                          </a:cubicBezTo>
                          <a:cubicBezTo>
                            <a:pt x="934" y="1807"/>
                            <a:pt x="934" y="1808"/>
                            <a:pt x="935" y="1808"/>
                          </a:cubicBezTo>
                          <a:cubicBezTo>
                            <a:pt x="935" y="1808"/>
                            <a:pt x="936" y="1809"/>
                            <a:pt x="937" y="1809"/>
                          </a:cubicBezTo>
                          <a:cubicBezTo>
                            <a:pt x="938" y="1810"/>
                            <a:pt x="939" y="1810"/>
                            <a:pt x="940" y="1811"/>
                          </a:cubicBezTo>
                          <a:cubicBezTo>
                            <a:pt x="941" y="1811"/>
                            <a:pt x="941" y="1811"/>
                            <a:pt x="941" y="1811"/>
                          </a:cubicBezTo>
                          <a:cubicBezTo>
                            <a:pt x="942" y="1812"/>
                            <a:pt x="944" y="1812"/>
                            <a:pt x="945" y="1812"/>
                          </a:cubicBezTo>
                          <a:cubicBezTo>
                            <a:pt x="945" y="1812"/>
                            <a:pt x="945" y="1812"/>
                            <a:pt x="946" y="1812"/>
                          </a:cubicBezTo>
                          <a:cubicBezTo>
                            <a:pt x="948" y="1813"/>
                            <a:pt x="950" y="1813"/>
                            <a:pt x="952" y="1813"/>
                          </a:cubicBezTo>
                          <a:cubicBezTo>
                            <a:pt x="964" y="1814"/>
                            <a:pt x="974" y="1807"/>
                            <a:pt x="980" y="1799"/>
                          </a:cubicBezTo>
                          <a:cubicBezTo>
                            <a:pt x="980" y="1799"/>
                            <a:pt x="980" y="1799"/>
                            <a:pt x="980" y="1799"/>
                          </a:cubicBezTo>
                          <a:cubicBezTo>
                            <a:pt x="980" y="1799"/>
                            <a:pt x="980" y="1799"/>
                            <a:pt x="980" y="1799"/>
                          </a:cubicBezTo>
                          <a:cubicBezTo>
                            <a:pt x="983" y="1795"/>
                            <a:pt x="983" y="1795"/>
                            <a:pt x="983" y="1795"/>
                          </a:cubicBezTo>
                          <a:cubicBezTo>
                            <a:pt x="1010" y="1761"/>
                            <a:pt x="1048" y="1741"/>
                            <a:pt x="1092" y="1741"/>
                          </a:cubicBezTo>
                          <a:cubicBezTo>
                            <a:pt x="1115" y="1741"/>
                            <a:pt x="1138" y="1747"/>
                            <a:pt x="1159" y="1759"/>
                          </a:cubicBezTo>
                          <a:cubicBezTo>
                            <a:pt x="1118" y="1798"/>
                            <a:pt x="1095" y="1848"/>
                            <a:pt x="1093" y="1901"/>
                          </a:cubicBezTo>
                          <a:cubicBezTo>
                            <a:pt x="1092" y="1904"/>
                            <a:pt x="1092" y="1908"/>
                            <a:pt x="1092" y="1911"/>
                          </a:cubicBezTo>
                          <a:cubicBezTo>
                            <a:pt x="1092" y="1935"/>
                            <a:pt x="1096" y="1958"/>
                            <a:pt x="1104" y="1980"/>
                          </a:cubicBezTo>
                          <a:cubicBezTo>
                            <a:pt x="379" y="1980"/>
                            <a:pt x="379" y="1980"/>
                            <a:pt x="379" y="1980"/>
                          </a:cubicBezTo>
                          <a:cubicBezTo>
                            <a:pt x="395" y="1906"/>
                            <a:pt x="456" y="1851"/>
                            <a:pt x="531" y="1844"/>
                          </a:cubicBezTo>
                          <a:close/>
                          <a:moveTo>
                            <a:pt x="1185" y="1980"/>
                          </a:moveTo>
                          <a:cubicBezTo>
                            <a:pt x="1172" y="1958"/>
                            <a:pt x="1164" y="1932"/>
                            <a:pt x="1164" y="1908"/>
                          </a:cubicBezTo>
                          <a:cubicBezTo>
                            <a:pt x="1164" y="1870"/>
                            <a:pt x="1179" y="1836"/>
                            <a:pt x="1204" y="1811"/>
                          </a:cubicBezTo>
                          <a:cubicBezTo>
                            <a:pt x="1209" y="1807"/>
                            <a:pt x="1215" y="1803"/>
                            <a:pt x="1220" y="1799"/>
                          </a:cubicBezTo>
                          <a:cubicBezTo>
                            <a:pt x="1225" y="1799"/>
                            <a:pt x="1231" y="1798"/>
                            <a:pt x="1236" y="1795"/>
                          </a:cubicBezTo>
                          <a:cubicBezTo>
                            <a:pt x="1311" y="1754"/>
                            <a:pt x="1399" y="1792"/>
                            <a:pt x="1427" y="1867"/>
                          </a:cubicBezTo>
                          <a:cubicBezTo>
                            <a:pt x="1430" y="1877"/>
                            <a:pt x="1440" y="1888"/>
                            <a:pt x="1457" y="1888"/>
                          </a:cubicBezTo>
                          <a:cubicBezTo>
                            <a:pt x="1461" y="1888"/>
                            <a:pt x="1464" y="1887"/>
                            <a:pt x="1468" y="1885"/>
                          </a:cubicBezTo>
                          <a:cubicBezTo>
                            <a:pt x="1476" y="1883"/>
                            <a:pt x="1483" y="1877"/>
                            <a:pt x="1488" y="1867"/>
                          </a:cubicBezTo>
                          <a:cubicBezTo>
                            <a:pt x="1501" y="1839"/>
                            <a:pt x="1522" y="1817"/>
                            <a:pt x="1547" y="1801"/>
                          </a:cubicBezTo>
                          <a:cubicBezTo>
                            <a:pt x="1552" y="1799"/>
                            <a:pt x="1557" y="1797"/>
                            <a:pt x="1561" y="1793"/>
                          </a:cubicBezTo>
                          <a:cubicBezTo>
                            <a:pt x="1584" y="1781"/>
                            <a:pt x="1611" y="1775"/>
                            <a:pt x="1638" y="1775"/>
                          </a:cubicBezTo>
                          <a:cubicBezTo>
                            <a:pt x="1734" y="1775"/>
                            <a:pt x="1809" y="1850"/>
                            <a:pt x="1809" y="1946"/>
                          </a:cubicBezTo>
                          <a:cubicBezTo>
                            <a:pt x="1809" y="1956"/>
                            <a:pt x="1809" y="1969"/>
                            <a:pt x="1806" y="1980"/>
                          </a:cubicBezTo>
                          <a:cubicBezTo>
                            <a:pt x="1185" y="1980"/>
                            <a:pt x="1185" y="1980"/>
                            <a:pt x="1185" y="19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0"/>
                    <p:cNvSpPr>
                      <a:spLocks/>
                    </p:cNvSpPr>
                    <p:nvPr/>
                  </p:nvSpPr>
                  <p:spPr bwMode="auto">
                    <a:xfrm>
                      <a:off x="2496" y="3135"/>
                      <a:ext cx="118" cy="234"/>
                    </a:xfrm>
                    <a:custGeom>
                      <a:avLst/>
                      <a:gdLst>
                        <a:gd name="T0" fmla="*/ 34 w 69"/>
                        <a:gd name="T1" fmla="*/ 0 h 137"/>
                        <a:gd name="T2" fmla="*/ 0 w 69"/>
                        <a:gd name="T3" fmla="*/ 35 h 137"/>
                        <a:gd name="T4" fmla="*/ 0 w 69"/>
                        <a:gd name="T5" fmla="*/ 103 h 137"/>
                        <a:gd name="T6" fmla="*/ 34 w 69"/>
                        <a:gd name="T7" fmla="*/ 137 h 137"/>
                        <a:gd name="T8" fmla="*/ 69 w 69"/>
                        <a:gd name="T9" fmla="*/ 103 h 137"/>
                        <a:gd name="T10" fmla="*/ 69 w 69"/>
                        <a:gd name="T11" fmla="*/ 35 h 137"/>
                        <a:gd name="T12" fmla="*/ 34 w 69"/>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0"/>
                          </a:moveTo>
                          <a:cubicBezTo>
                            <a:pt x="14" y="0"/>
                            <a:pt x="0" y="14"/>
                            <a:pt x="0" y="35"/>
                          </a:cubicBezTo>
                          <a:cubicBezTo>
                            <a:pt x="0" y="103"/>
                            <a:pt x="0" y="103"/>
                            <a:pt x="0" y="103"/>
                          </a:cubicBezTo>
                          <a:cubicBezTo>
                            <a:pt x="0" y="123"/>
                            <a:pt x="14" y="137"/>
                            <a:pt x="34" y="137"/>
                          </a:cubicBezTo>
                          <a:cubicBezTo>
                            <a:pt x="55" y="137"/>
                            <a:pt x="69" y="123"/>
                            <a:pt x="69" y="103"/>
                          </a:cubicBezTo>
                          <a:cubicBezTo>
                            <a:pt x="69" y="35"/>
                            <a:pt x="69" y="35"/>
                            <a:pt x="69" y="35"/>
                          </a:cubicBezTo>
                          <a:cubicBezTo>
                            <a:pt x="69" y="14"/>
                            <a:pt x="5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1"/>
                    <p:cNvSpPr>
                      <a:spLocks/>
                    </p:cNvSpPr>
                    <p:nvPr/>
                  </p:nvSpPr>
                  <p:spPr bwMode="auto">
                    <a:xfrm>
                      <a:off x="2496" y="4184"/>
                      <a:ext cx="118" cy="232"/>
                    </a:xfrm>
                    <a:custGeom>
                      <a:avLst/>
                      <a:gdLst>
                        <a:gd name="T0" fmla="*/ 34 w 69"/>
                        <a:gd name="T1" fmla="*/ 0 h 136"/>
                        <a:gd name="T2" fmla="*/ 0 w 69"/>
                        <a:gd name="T3" fmla="*/ 34 h 136"/>
                        <a:gd name="T4" fmla="*/ 0 w 69"/>
                        <a:gd name="T5" fmla="*/ 102 h 136"/>
                        <a:gd name="T6" fmla="*/ 34 w 69"/>
                        <a:gd name="T7" fmla="*/ 136 h 136"/>
                        <a:gd name="T8" fmla="*/ 69 w 69"/>
                        <a:gd name="T9" fmla="*/ 102 h 136"/>
                        <a:gd name="T10" fmla="*/ 69 w 69"/>
                        <a:gd name="T11" fmla="*/ 34 h 136"/>
                        <a:gd name="T12" fmla="*/ 34 w 6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0"/>
                          </a:moveTo>
                          <a:cubicBezTo>
                            <a:pt x="14" y="0"/>
                            <a:pt x="0" y="14"/>
                            <a:pt x="0" y="34"/>
                          </a:cubicBezTo>
                          <a:cubicBezTo>
                            <a:pt x="0" y="102"/>
                            <a:pt x="0" y="102"/>
                            <a:pt x="0" y="102"/>
                          </a:cubicBezTo>
                          <a:cubicBezTo>
                            <a:pt x="0" y="123"/>
                            <a:pt x="14" y="136"/>
                            <a:pt x="34" y="136"/>
                          </a:cubicBezTo>
                          <a:cubicBezTo>
                            <a:pt x="55" y="136"/>
                            <a:pt x="69" y="123"/>
                            <a:pt x="69" y="102"/>
                          </a:cubicBezTo>
                          <a:cubicBezTo>
                            <a:pt x="69" y="34"/>
                            <a:pt x="69" y="34"/>
                            <a:pt x="69" y="34"/>
                          </a:cubicBezTo>
                          <a:cubicBezTo>
                            <a:pt x="69" y="14"/>
                            <a:pt x="5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2"/>
                    <p:cNvSpPr>
                      <a:spLocks/>
                    </p:cNvSpPr>
                    <p:nvPr/>
                  </p:nvSpPr>
                  <p:spPr bwMode="auto">
                    <a:xfrm>
                      <a:off x="2496" y="3485"/>
                      <a:ext cx="118" cy="234"/>
                    </a:xfrm>
                    <a:custGeom>
                      <a:avLst/>
                      <a:gdLst>
                        <a:gd name="T0" fmla="*/ 34 w 69"/>
                        <a:gd name="T1" fmla="*/ 0 h 137"/>
                        <a:gd name="T2" fmla="*/ 0 w 69"/>
                        <a:gd name="T3" fmla="*/ 34 h 137"/>
                        <a:gd name="T4" fmla="*/ 0 w 69"/>
                        <a:gd name="T5" fmla="*/ 103 h 137"/>
                        <a:gd name="T6" fmla="*/ 34 w 69"/>
                        <a:gd name="T7" fmla="*/ 137 h 137"/>
                        <a:gd name="T8" fmla="*/ 69 w 69"/>
                        <a:gd name="T9" fmla="*/ 103 h 137"/>
                        <a:gd name="T10" fmla="*/ 69 w 69"/>
                        <a:gd name="T11" fmla="*/ 34 h 137"/>
                        <a:gd name="T12" fmla="*/ 34 w 69"/>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0"/>
                          </a:moveTo>
                          <a:cubicBezTo>
                            <a:pt x="14" y="0"/>
                            <a:pt x="0" y="14"/>
                            <a:pt x="0" y="34"/>
                          </a:cubicBezTo>
                          <a:cubicBezTo>
                            <a:pt x="0" y="103"/>
                            <a:pt x="0" y="103"/>
                            <a:pt x="0" y="103"/>
                          </a:cubicBezTo>
                          <a:cubicBezTo>
                            <a:pt x="0" y="123"/>
                            <a:pt x="14" y="137"/>
                            <a:pt x="34" y="137"/>
                          </a:cubicBezTo>
                          <a:cubicBezTo>
                            <a:pt x="55" y="137"/>
                            <a:pt x="69" y="123"/>
                            <a:pt x="69" y="103"/>
                          </a:cubicBezTo>
                          <a:cubicBezTo>
                            <a:pt x="69" y="34"/>
                            <a:pt x="69" y="34"/>
                            <a:pt x="69" y="34"/>
                          </a:cubicBezTo>
                          <a:cubicBezTo>
                            <a:pt x="69" y="14"/>
                            <a:pt x="5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3"/>
                    <p:cNvSpPr>
                      <a:spLocks/>
                    </p:cNvSpPr>
                    <p:nvPr/>
                  </p:nvSpPr>
                  <p:spPr bwMode="auto">
                    <a:xfrm>
                      <a:off x="2496" y="3834"/>
                      <a:ext cx="118" cy="234"/>
                    </a:xfrm>
                    <a:custGeom>
                      <a:avLst/>
                      <a:gdLst>
                        <a:gd name="T0" fmla="*/ 34 w 69"/>
                        <a:gd name="T1" fmla="*/ 0 h 137"/>
                        <a:gd name="T2" fmla="*/ 0 w 69"/>
                        <a:gd name="T3" fmla="*/ 34 h 137"/>
                        <a:gd name="T4" fmla="*/ 0 w 69"/>
                        <a:gd name="T5" fmla="*/ 102 h 137"/>
                        <a:gd name="T6" fmla="*/ 34 w 69"/>
                        <a:gd name="T7" fmla="*/ 137 h 137"/>
                        <a:gd name="T8" fmla="*/ 69 w 69"/>
                        <a:gd name="T9" fmla="*/ 102 h 137"/>
                        <a:gd name="T10" fmla="*/ 69 w 69"/>
                        <a:gd name="T11" fmla="*/ 34 h 137"/>
                        <a:gd name="T12" fmla="*/ 34 w 69"/>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0"/>
                          </a:moveTo>
                          <a:cubicBezTo>
                            <a:pt x="14" y="0"/>
                            <a:pt x="0" y="14"/>
                            <a:pt x="0" y="34"/>
                          </a:cubicBezTo>
                          <a:cubicBezTo>
                            <a:pt x="0" y="102"/>
                            <a:pt x="0" y="102"/>
                            <a:pt x="0" y="102"/>
                          </a:cubicBezTo>
                          <a:cubicBezTo>
                            <a:pt x="0" y="123"/>
                            <a:pt x="14" y="137"/>
                            <a:pt x="34" y="137"/>
                          </a:cubicBezTo>
                          <a:cubicBezTo>
                            <a:pt x="55" y="137"/>
                            <a:pt x="69" y="123"/>
                            <a:pt x="69" y="102"/>
                          </a:cubicBezTo>
                          <a:cubicBezTo>
                            <a:pt x="69" y="34"/>
                            <a:pt x="69" y="34"/>
                            <a:pt x="69" y="34"/>
                          </a:cubicBezTo>
                          <a:cubicBezTo>
                            <a:pt x="69" y="14"/>
                            <a:pt x="5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4"/>
                    <p:cNvSpPr>
                      <a:spLocks/>
                    </p:cNvSpPr>
                    <p:nvPr/>
                  </p:nvSpPr>
                  <p:spPr bwMode="auto">
                    <a:xfrm>
                      <a:off x="2496" y="2787"/>
                      <a:ext cx="118" cy="232"/>
                    </a:xfrm>
                    <a:custGeom>
                      <a:avLst/>
                      <a:gdLst>
                        <a:gd name="T0" fmla="*/ 34 w 69"/>
                        <a:gd name="T1" fmla="*/ 0 h 136"/>
                        <a:gd name="T2" fmla="*/ 0 w 69"/>
                        <a:gd name="T3" fmla="*/ 34 h 136"/>
                        <a:gd name="T4" fmla="*/ 0 w 69"/>
                        <a:gd name="T5" fmla="*/ 102 h 136"/>
                        <a:gd name="T6" fmla="*/ 34 w 69"/>
                        <a:gd name="T7" fmla="*/ 136 h 136"/>
                        <a:gd name="T8" fmla="*/ 69 w 69"/>
                        <a:gd name="T9" fmla="*/ 102 h 136"/>
                        <a:gd name="T10" fmla="*/ 69 w 69"/>
                        <a:gd name="T11" fmla="*/ 34 h 136"/>
                        <a:gd name="T12" fmla="*/ 34 w 6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0"/>
                          </a:moveTo>
                          <a:cubicBezTo>
                            <a:pt x="14" y="0"/>
                            <a:pt x="0" y="13"/>
                            <a:pt x="0" y="34"/>
                          </a:cubicBezTo>
                          <a:cubicBezTo>
                            <a:pt x="0" y="102"/>
                            <a:pt x="0" y="102"/>
                            <a:pt x="0" y="102"/>
                          </a:cubicBezTo>
                          <a:cubicBezTo>
                            <a:pt x="0" y="123"/>
                            <a:pt x="14" y="136"/>
                            <a:pt x="34" y="136"/>
                          </a:cubicBezTo>
                          <a:cubicBezTo>
                            <a:pt x="55" y="136"/>
                            <a:pt x="69" y="123"/>
                            <a:pt x="69" y="102"/>
                          </a:cubicBezTo>
                          <a:cubicBezTo>
                            <a:pt x="69" y="34"/>
                            <a:pt x="69" y="34"/>
                            <a:pt x="69" y="34"/>
                          </a:cubicBezTo>
                          <a:cubicBezTo>
                            <a:pt x="69" y="13"/>
                            <a:pt x="5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5"/>
                    <p:cNvSpPr>
                      <a:spLocks/>
                    </p:cNvSpPr>
                    <p:nvPr/>
                  </p:nvSpPr>
                  <p:spPr bwMode="auto">
                    <a:xfrm>
                      <a:off x="2847" y="3135"/>
                      <a:ext cx="116" cy="234"/>
                    </a:xfrm>
                    <a:custGeom>
                      <a:avLst/>
                      <a:gdLst>
                        <a:gd name="T0" fmla="*/ 34 w 68"/>
                        <a:gd name="T1" fmla="*/ 137 h 137"/>
                        <a:gd name="T2" fmla="*/ 68 w 68"/>
                        <a:gd name="T3" fmla="*/ 103 h 137"/>
                        <a:gd name="T4" fmla="*/ 68 w 68"/>
                        <a:gd name="T5" fmla="*/ 35 h 137"/>
                        <a:gd name="T6" fmla="*/ 34 w 68"/>
                        <a:gd name="T7" fmla="*/ 0 h 137"/>
                        <a:gd name="T8" fmla="*/ 0 w 68"/>
                        <a:gd name="T9" fmla="*/ 35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5"/>
                            <a:pt x="68" y="35"/>
                            <a:pt x="68" y="35"/>
                          </a:cubicBezTo>
                          <a:cubicBezTo>
                            <a:pt x="68" y="14"/>
                            <a:pt x="55" y="0"/>
                            <a:pt x="34" y="0"/>
                          </a:cubicBezTo>
                          <a:cubicBezTo>
                            <a:pt x="14" y="0"/>
                            <a:pt x="0" y="14"/>
                            <a:pt x="0" y="35"/>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6"/>
                    <p:cNvSpPr>
                      <a:spLocks/>
                    </p:cNvSpPr>
                    <p:nvPr/>
                  </p:nvSpPr>
                  <p:spPr bwMode="auto">
                    <a:xfrm>
                      <a:off x="2847" y="2787"/>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7"/>
                    <p:cNvSpPr>
                      <a:spLocks/>
                    </p:cNvSpPr>
                    <p:nvPr/>
                  </p:nvSpPr>
                  <p:spPr bwMode="auto">
                    <a:xfrm>
                      <a:off x="2847" y="3485"/>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8"/>
                    <p:cNvSpPr>
                      <a:spLocks/>
                    </p:cNvSpPr>
                    <p:nvPr/>
                  </p:nvSpPr>
                  <p:spPr bwMode="auto">
                    <a:xfrm>
                      <a:off x="2847" y="3834"/>
                      <a:ext cx="116" cy="234"/>
                    </a:xfrm>
                    <a:custGeom>
                      <a:avLst/>
                      <a:gdLst>
                        <a:gd name="T0" fmla="*/ 34 w 68"/>
                        <a:gd name="T1" fmla="*/ 137 h 137"/>
                        <a:gd name="T2" fmla="*/ 68 w 68"/>
                        <a:gd name="T3" fmla="*/ 102 h 137"/>
                        <a:gd name="T4" fmla="*/ 68 w 68"/>
                        <a:gd name="T5" fmla="*/ 34 h 137"/>
                        <a:gd name="T6" fmla="*/ 34 w 68"/>
                        <a:gd name="T7" fmla="*/ 0 h 137"/>
                        <a:gd name="T8" fmla="*/ 0 w 68"/>
                        <a:gd name="T9" fmla="*/ 34 h 137"/>
                        <a:gd name="T10" fmla="*/ 0 w 68"/>
                        <a:gd name="T11" fmla="*/ 102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2"/>
                          </a:cubicBezTo>
                          <a:cubicBezTo>
                            <a:pt x="68" y="34"/>
                            <a:pt x="68" y="34"/>
                            <a:pt x="68" y="34"/>
                          </a:cubicBezTo>
                          <a:cubicBezTo>
                            <a:pt x="68" y="14"/>
                            <a:pt x="55" y="0"/>
                            <a:pt x="34" y="0"/>
                          </a:cubicBezTo>
                          <a:cubicBezTo>
                            <a:pt x="14" y="0"/>
                            <a:pt x="0" y="14"/>
                            <a:pt x="0" y="34"/>
                          </a:cubicBezTo>
                          <a:cubicBezTo>
                            <a:pt x="0" y="102"/>
                            <a:pt x="0" y="102"/>
                            <a:pt x="0" y="102"/>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9"/>
                    <p:cNvSpPr>
                      <a:spLocks/>
                    </p:cNvSpPr>
                    <p:nvPr/>
                  </p:nvSpPr>
                  <p:spPr bwMode="auto">
                    <a:xfrm>
                      <a:off x="2847" y="4184"/>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4"/>
                            <a:pt x="55" y="0"/>
                            <a:pt x="34" y="0"/>
                          </a:cubicBezTo>
                          <a:cubicBezTo>
                            <a:pt x="14" y="0"/>
                            <a:pt x="0" y="14"/>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0"/>
                    <p:cNvSpPr>
                      <a:spLocks/>
                    </p:cNvSpPr>
                    <p:nvPr/>
                  </p:nvSpPr>
                  <p:spPr bwMode="auto">
                    <a:xfrm>
                      <a:off x="3197" y="3485"/>
                      <a:ext cx="117"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4" y="137"/>
                            <a:pt x="68" y="123"/>
                            <a:pt x="68" y="103"/>
                          </a:cubicBezTo>
                          <a:cubicBezTo>
                            <a:pt x="68" y="34"/>
                            <a:pt x="68" y="34"/>
                            <a:pt x="68" y="34"/>
                          </a:cubicBezTo>
                          <a:cubicBezTo>
                            <a:pt x="68" y="14"/>
                            <a:pt x="54"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1"/>
                    <p:cNvSpPr>
                      <a:spLocks/>
                    </p:cNvSpPr>
                    <p:nvPr/>
                  </p:nvSpPr>
                  <p:spPr bwMode="auto">
                    <a:xfrm>
                      <a:off x="3197" y="3135"/>
                      <a:ext cx="117" cy="234"/>
                    </a:xfrm>
                    <a:custGeom>
                      <a:avLst/>
                      <a:gdLst>
                        <a:gd name="T0" fmla="*/ 34 w 68"/>
                        <a:gd name="T1" fmla="*/ 137 h 137"/>
                        <a:gd name="T2" fmla="*/ 68 w 68"/>
                        <a:gd name="T3" fmla="*/ 103 h 137"/>
                        <a:gd name="T4" fmla="*/ 68 w 68"/>
                        <a:gd name="T5" fmla="*/ 35 h 137"/>
                        <a:gd name="T6" fmla="*/ 34 w 68"/>
                        <a:gd name="T7" fmla="*/ 0 h 137"/>
                        <a:gd name="T8" fmla="*/ 0 w 68"/>
                        <a:gd name="T9" fmla="*/ 35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4" y="137"/>
                            <a:pt x="68" y="123"/>
                            <a:pt x="68" y="103"/>
                          </a:cubicBezTo>
                          <a:cubicBezTo>
                            <a:pt x="68" y="35"/>
                            <a:pt x="68" y="35"/>
                            <a:pt x="68" y="35"/>
                          </a:cubicBezTo>
                          <a:cubicBezTo>
                            <a:pt x="68" y="14"/>
                            <a:pt x="54" y="0"/>
                            <a:pt x="34" y="0"/>
                          </a:cubicBezTo>
                          <a:cubicBezTo>
                            <a:pt x="14" y="0"/>
                            <a:pt x="0" y="14"/>
                            <a:pt x="0" y="35"/>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2"/>
                    <p:cNvSpPr>
                      <a:spLocks/>
                    </p:cNvSpPr>
                    <p:nvPr/>
                  </p:nvSpPr>
                  <p:spPr bwMode="auto">
                    <a:xfrm>
                      <a:off x="3197" y="4184"/>
                      <a:ext cx="117"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4" y="136"/>
                            <a:pt x="68" y="123"/>
                            <a:pt x="68" y="102"/>
                          </a:cubicBezTo>
                          <a:cubicBezTo>
                            <a:pt x="68" y="34"/>
                            <a:pt x="68" y="34"/>
                            <a:pt x="68" y="34"/>
                          </a:cubicBezTo>
                          <a:cubicBezTo>
                            <a:pt x="68" y="14"/>
                            <a:pt x="54" y="0"/>
                            <a:pt x="34" y="0"/>
                          </a:cubicBezTo>
                          <a:cubicBezTo>
                            <a:pt x="14" y="0"/>
                            <a:pt x="0" y="14"/>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3"/>
                    <p:cNvSpPr>
                      <a:spLocks/>
                    </p:cNvSpPr>
                    <p:nvPr/>
                  </p:nvSpPr>
                  <p:spPr bwMode="auto">
                    <a:xfrm>
                      <a:off x="3197" y="3834"/>
                      <a:ext cx="117" cy="234"/>
                    </a:xfrm>
                    <a:custGeom>
                      <a:avLst/>
                      <a:gdLst>
                        <a:gd name="T0" fmla="*/ 34 w 68"/>
                        <a:gd name="T1" fmla="*/ 137 h 137"/>
                        <a:gd name="T2" fmla="*/ 68 w 68"/>
                        <a:gd name="T3" fmla="*/ 102 h 137"/>
                        <a:gd name="T4" fmla="*/ 68 w 68"/>
                        <a:gd name="T5" fmla="*/ 34 h 137"/>
                        <a:gd name="T6" fmla="*/ 34 w 68"/>
                        <a:gd name="T7" fmla="*/ 0 h 137"/>
                        <a:gd name="T8" fmla="*/ 0 w 68"/>
                        <a:gd name="T9" fmla="*/ 34 h 137"/>
                        <a:gd name="T10" fmla="*/ 0 w 68"/>
                        <a:gd name="T11" fmla="*/ 102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4" y="137"/>
                            <a:pt x="68" y="123"/>
                            <a:pt x="68" y="102"/>
                          </a:cubicBezTo>
                          <a:cubicBezTo>
                            <a:pt x="68" y="34"/>
                            <a:pt x="68" y="34"/>
                            <a:pt x="68" y="34"/>
                          </a:cubicBezTo>
                          <a:cubicBezTo>
                            <a:pt x="68" y="14"/>
                            <a:pt x="54" y="0"/>
                            <a:pt x="34" y="0"/>
                          </a:cubicBezTo>
                          <a:cubicBezTo>
                            <a:pt x="14" y="0"/>
                            <a:pt x="0" y="14"/>
                            <a:pt x="0" y="34"/>
                          </a:cubicBezTo>
                          <a:cubicBezTo>
                            <a:pt x="0" y="102"/>
                            <a:pt x="0" y="102"/>
                            <a:pt x="0" y="102"/>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4"/>
                    <p:cNvSpPr>
                      <a:spLocks/>
                    </p:cNvSpPr>
                    <p:nvPr/>
                  </p:nvSpPr>
                  <p:spPr bwMode="auto">
                    <a:xfrm>
                      <a:off x="3197" y="2787"/>
                      <a:ext cx="117"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4" y="136"/>
                            <a:pt x="68" y="123"/>
                            <a:pt x="68" y="102"/>
                          </a:cubicBezTo>
                          <a:cubicBezTo>
                            <a:pt x="68" y="34"/>
                            <a:pt x="68" y="34"/>
                            <a:pt x="68" y="34"/>
                          </a:cubicBezTo>
                          <a:cubicBezTo>
                            <a:pt x="68" y="13"/>
                            <a:pt x="54" y="0"/>
                            <a:pt x="34" y="0"/>
                          </a:cubicBezTo>
                          <a:cubicBezTo>
                            <a:pt x="14" y="0"/>
                            <a:pt x="0" y="13"/>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5"/>
                    <p:cNvSpPr>
                      <a:spLocks/>
                    </p:cNvSpPr>
                    <p:nvPr/>
                  </p:nvSpPr>
                  <p:spPr bwMode="auto">
                    <a:xfrm>
                      <a:off x="1210" y="3603"/>
                      <a:ext cx="118" cy="231"/>
                    </a:xfrm>
                    <a:custGeom>
                      <a:avLst/>
                      <a:gdLst>
                        <a:gd name="T0" fmla="*/ 34 w 69"/>
                        <a:gd name="T1" fmla="*/ 136 h 136"/>
                        <a:gd name="T2" fmla="*/ 69 w 69"/>
                        <a:gd name="T3" fmla="*/ 102 h 136"/>
                        <a:gd name="T4" fmla="*/ 69 w 69"/>
                        <a:gd name="T5" fmla="*/ 34 h 136"/>
                        <a:gd name="T6" fmla="*/ 34 w 69"/>
                        <a:gd name="T7" fmla="*/ 0 h 136"/>
                        <a:gd name="T8" fmla="*/ 0 w 69"/>
                        <a:gd name="T9" fmla="*/ 34 h 136"/>
                        <a:gd name="T10" fmla="*/ 0 w 69"/>
                        <a:gd name="T11" fmla="*/ 102 h 136"/>
                        <a:gd name="T12" fmla="*/ 34 w 6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136"/>
                          </a:moveTo>
                          <a:cubicBezTo>
                            <a:pt x="55" y="136"/>
                            <a:pt x="69" y="122"/>
                            <a:pt x="69" y="102"/>
                          </a:cubicBezTo>
                          <a:cubicBezTo>
                            <a:pt x="69" y="34"/>
                            <a:pt x="69" y="34"/>
                            <a:pt x="69" y="34"/>
                          </a:cubicBezTo>
                          <a:cubicBezTo>
                            <a:pt x="69"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
                    <p:cNvSpPr>
                      <a:spLocks/>
                    </p:cNvSpPr>
                    <p:nvPr/>
                  </p:nvSpPr>
                  <p:spPr bwMode="auto">
                    <a:xfrm>
                      <a:off x="1210" y="3950"/>
                      <a:ext cx="118" cy="234"/>
                    </a:xfrm>
                    <a:custGeom>
                      <a:avLst/>
                      <a:gdLst>
                        <a:gd name="T0" fmla="*/ 34 w 69"/>
                        <a:gd name="T1" fmla="*/ 137 h 137"/>
                        <a:gd name="T2" fmla="*/ 69 w 69"/>
                        <a:gd name="T3" fmla="*/ 103 h 137"/>
                        <a:gd name="T4" fmla="*/ 69 w 69"/>
                        <a:gd name="T5" fmla="*/ 34 h 137"/>
                        <a:gd name="T6" fmla="*/ 34 w 69"/>
                        <a:gd name="T7" fmla="*/ 0 h 137"/>
                        <a:gd name="T8" fmla="*/ 0 w 69"/>
                        <a:gd name="T9" fmla="*/ 34 h 137"/>
                        <a:gd name="T10" fmla="*/ 0 w 69"/>
                        <a:gd name="T11" fmla="*/ 103 h 137"/>
                        <a:gd name="T12" fmla="*/ 34 w 69"/>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137"/>
                          </a:moveTo>
                          <a:cubicBezTo>
                            <a:pt x="55" y="137"/>
                            <a:pt x="69" y="123"/>
                            <a:pt x="69" y="103"/>
                          </a:cubicBezTo>
                          <a:cubicBezTo>
                            <a:pt x="69" y="34"/>
                            <a:pt x="69" y="34"/>
                            <a:pt x="69" y="34"/>
                          </a:cubicBezTo>
                          <a:cubicBezTo>
                            <a:pt x="69"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7"/>
                    <p:cNvSpPr>
                      <a:spLocks/>
                    </p:cNvSpPr>
                    <p:nvPr/>
                  </p:nvSpPr>
                  <p:spPr bwMode="auto">
                    <a:xfrm>
                      <a:off x="1210" y="4300"/>
                      <a:ext cx="118" cy="234"/>
                    </a:xfrm>
                    <a:custGeom>
                      <a:avLst/>
                      <a:gdLst>
                        <a:gd name="T0" fmla="*/ 34 w 69"/>
                        <a:gd name="T1" fmla="*/ 137 h 137"/>
                        <a:gd name="T2" fmla="*/ 69 w 69"/>
                        <a:gd name="T3" fmla="*/ 103 h 137"/>
                        <a:gd name="T4" fmla="*/ 69 w 69"/>
                        <a:gd name="T5" fmla="*/ 34 h 137"/>
                        <a:gd name="T6" fmla="*/ 34 w 69"/>
                        <a:gd name="T7" fmla="*/ 0 h 137"/>
                        <a:gd name="T8" fmla="*/ 0 w 69"/>
                        <a:gd name="T9" fmla="*/ 34 h 137"/>
                        <a:gd name="T10" fmla="*/ 0 w 69"/>
                        <a:gd name="T11" fmla="*/ 103 h 137"/>
                        <a:gd name="T12" fmla="*/ 34 w 69"/>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137"/>
                          </a:moveTo>
                          <a:cubicBezTo>
                            <a:pt x="55" y="137"/>
                            <a:pt x="69" y="123"/>
                            <a:pt x="69" y="103"/>
                          </a:cubicBezTo>
                          <a:cubicBezTo>
                            <a:pt x="69" y="34"/>
                            <a:pt x="69" y="34"/>
                            <a:pt x="69" y="34"/>
                          </a:cubicBezTo>
                          <a:cubicBezTo>
                            <a:pt x="69"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8"/>
                    <p:cNvSpPr>
                      <a:spLocks/>
                    </p:cNvSpPr>
                    <p:nvPr/>
                  </p:nvSpPr>
                  <p:spPr bwMode="auto">
                    <a:xfrm>
                      <a:off x="1210" y="1856"/>
                      <a:ext cx="118" cy="232"/>
                    </a:xfrm>
                    <a:custGeom>
                      <a:avLst/>
                      <a:gdLst>
                        <a:gd name="T0" fmla="*/ 34 w 69"/>
                        <a:gd name="T1" fmla="*/ 136 h 136"/>
                        <a:gd name="T2" fmla="*/ 69 w 69"/>
                        <a:gd name="T3" fmla="*/ 102 h 136"/>
                        <a:gd name="T4" fmla="*/ 69 w 69"/>
                        <a:gd name="T5" fmla="*/ 34 h 136"/>
                        <a:gd name="T6" fmla="*/ 34 w 69"/>
                        <a:gd name="T7" fmla="*/ 0 h 136"/>
                        <a:gd name="T8" fmla="*/ 0 w 69"/>
                        <a:gd name="T9" fmla="*/ 34 h 136"/>
                        <a:gd name="T10" fmla="*/ 0 w 69"/>
                        <a:gd name="T11" fmla="*/ 102 h 136"/>
                        <a:gd name="T12" fmla="*/ 34 w 6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136"/>
                          </a:moveTo>
                          <a:cubicBezTo>
                            <a:pt x="55" y="136"/>
                            <a:pt x="69" y="122"/>
                            <a:pt x="69" y="102"/>
                          </a:cubicBezTo>
                          <a:cubicBezTo>
                            <a:pt x="69" y="34"/>
                            <a:pt x="69" y="34"/>
                            <a:pt x="69" y="34"/>
                          </a:cubicBezTo>
                          <a:cubicBezTo>
                            <a:pt x="69"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9"/>
                    <p:cNvSpPr>
                      <a:spLocks/>
                    </p:cNvSpPr>
                    <p:nvPr/>
                  </p:nvSpPr>
                  <p:spPr bwMode="auto">
                    <a:xfrm>
                      <a:off x="1210" y="2204"/>
                      <a:ext cx="118" cy="234"/>
                    </a:xfrm>
                    <a:custGeom>
                      <a:avLst/>
                      <a:gdLst>
                        <a:gd name="T0" fmla="*/ 34 w 69"/>
                        <a:gd name="T1" fmla="*/ 137 h 137"/>
                        <a:gd name="T2" fmla="*/ 69 w 69"/>
                        <a:gd name="T3" fmla="*/ 103 h 137"/>
                        <a:gd name="T4" fmla="*/ 69 w 69"/>
                        <a:gd name="T5" fmla="*/ 34 h 137"/>
                        <a:gd name="T6" fmla="*/ 34 w 69"/>
                        <a:gd name="T7" fmla="*/ 0 h 137"/>
                        <a:gd name="T8" fmla="*/ 0 w 69"/>
                        <a:gd name="T9" fmla="*/ 34 h 137"/>
                        <a:gd name="T10" fmla="*/ 0 w 69"/>
                        <a:gd name="T11" fmla="*/ 103 h 137"/>
                        <a:gd name="T12" fmla="*/ 34 w 69"/>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137"/>
                          </a:moveTo>
                          <a:cubicBezTo>
                            <a:pt x="55" y="137"/>
                            <a:pt x="69" y="123"/>
                            <a:pt x="69" y="103"/>
                          </a:cubicBezTo>
                          <a:cubicBezTo>
                            <a:pt x="69" y="34"/>
                            <a:pt x="69" y="34"/>
                            <a:pt x="69" y="34"/>
                          </a:cubicBezTo>
                          <a:cubicBezTo>
                            <a:pt x="69"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0"/>
                    <p:cNvSpPr>
                      <a:spLocks/>
                    </p:cNvSpPr>
                    <p:nvPr/>
                  </p:nvSpPr>
                  <p:spPr bwMode="auto">
                    <a:xfrm>
                      <a:off x="1210" y="2554"/>
                      <a:ext cx="118" cy="233"/>
                    </a:xfrm>
                    <a:custGeom>
                      <a:avLst/>
                      <a:gdLst>
                        <a:gd name="T0" fmla="*/ 34 w 69"/>
                        <a:gd name="T1" fmla="*/ 137 h 137"/>
                        <a:gd name="T2" fmla="*/ 69 w 69"/>
                        <a:gd name="T3" fmla="*/ 103 h 137"/>
                        <a:gd name="T4" fmla="*/ 69 w 69"/>
                        <a:gd name="T5" fmla="*/ 34 h 137"/>
                        <a:gd name="T6" fmla="*/ 34 w 69"/>
                        <a:gd name="T7" fmla="*/ 0 h 137"/>
                        <a:gd name="T8" fmla="*/ 0 w 69"/>
                        <a:gd name="T9" fmla="*/ 34 h 137"/>
                        <a:gd name="T10" fmla="*/ 0 w 69"/>
                        <a:gd name="T11" fmla="*/ 103 h 137"/>
                        <a:gd name="T12" fmla="*/ 34 w 69"/>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9" h="137">
                          <a:moveTo>
                            <a:pt x="34" y="137"/>
                          </a:moveTo>
                          <a:cubicBezTo>
                            <a:pt x="55" y="137"/>
                            <a:pt x="69" y="123"/>
                            <a:pt x="69" y="103"/>
                          </a:cubicBezTo>
                          <a:cubicBezTo>
                            <a:pt x="69" y="34"/>
                            <a:pt x="69" y="34"/>
                            <a:pt x="69" y="34"/>
                          </a:cubicBezTo>
                          <a:cubicBezTo>
                            <a:pt x="69"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01"/>
                    <p:cNvSpPr>
                      <a:spLocks/>
                    </p:cNvSpPr>
                    <p:nvPr/>
                  </p:nvSpPr>
                  <p:spPr bwMode="auto">
                    <a:xfrm>
                      <a:off x="1210" y="2903"/>
                      <a:ext cx="118" cy="232"/>
                    </a:xfrm>
                    <a:custGeom>
                      <a:avLst/>
                      <a:gdLst>
                        <a:gd name="T0" fmla="*/ 34 w 69"/>
                        <a:gd name="T1" fmla="*/ 136 h 136"/>
                        <a:gd name="T2" fmla="*/ 69 w 69"/>
                        <a:gd name="T3" fmla="*/ 102 h 136"/>
                        <a:gd name="T4" fmla="*/ 69 w 69"/>
                        <a:gd name="T5" fmla="*/ 34 h 136"/>
                        <a:gd name="T6" fmla="*/ 34 w 69"/>
                        <a:gd name="T7" fmla="*/ 0 h 136"/>
                        <a:gd name="T8" fmla="*/ 0 w 69"/>
                        <a:gd name="T9" fmla="*/ 34 h 136"/>
                        <a:gd name="T10" fmla="*/ 0 w 69"/>
                        <a:gd name="T11" fmla="*/ 102 h 136"/>
                        <a:gd name="T12" fmla="*/ 34 w 6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136"/>
                          </a:moveTo>
                          <a:cubicBezTo>
                            <a:pt x="55" y="136"/>
                            <a:pt x="69" y="123"/>
                            <a:pt x="69" y="102"/>
                          </a:cubicBezTo>
                          <a:cubicBezTo>
                            <a:pt x="69" y="34"/>
                            <a:pt x="69" y="34"/>
                            <a:pt x="69" y="34"/>
                          </a:cubicBezTo>
                          <a:cubicBezTo>
                            <a:pt x="69" y="14"/>
                            <a:pt x="55" y="0"/>
                            <a:pt x="34" y="0"/>
                          </a:cubicBezTo>
                          <a:cubicBezTo>
                            <a:pt x="14" y="0"/>
                            <a:pt x="0" y="14"/>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2"/>
                    <p:cNvSpPr>
                      <a:spLocks/>
                    </p:cNvSpPr>
                    <p:nvPr/>
                  </p:nvSpPr>
                  <p:spPr bwMode="auto">
                    <a:xfrm>
                      <a:off x="1210" y="3253"/>
                      <a:ext cx="118" cy="232"/>
                    </a:xfrm>
                    <a:custGeom>
                      <a:avLst/>
                      <a:gdLst>
                        <a:gd name="T0" fmla="*/ 34 w 69"/>
                        <a:gd name="T1" fmla="*/ 136 h 136"/>
                        <a:gd name="T2" fmla="*/ 69 w 69"/>
                        <a:gd name="T3" fmla="*/ 102 h 136"/>
                        <a:gd name="T4" fmla="*/ 69 w 69"/>
                        <a:gd name="T5" fmla="*/ 34 h 136"/>
                        <a:gd name="T6" fmla="*/ 34 w 69"/>
                        <a:gd name="T7" fmla="*/ 0 h 136"/>
                        <a:gd name="T8" fmla="*/ 0 w 69"/>
                        <a:gd name="T9" fmla="*/ 34 h 136"/>
                        <a:gd name="T10" fmla="*/ 0 w 69"/>
                        <a:gd name="T11" fmla="*/ 102 h 136"/>
                        <a:gd name="T12" fmla="*/ 34 w 69"/>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9" h="136">
                          <a:moveTo>
                            <a:pt x="34" y="136"/>
                          </a:moveTo>
                          <a:cubicBezTo>
                            <a:pt x="55" y="136"/>
                            <a:pt x="69" y="123"/>
                            <a:pt x="69" y="102"/>
                          </a:cubicBezTo>
                          <a:cubicBezTo>
                            <a:pt x="69" y="34"/>
                            <a:pt x="69" y="34"/>
                            <a:pt x="69" y="34"/>
                          </a:cubicBezTo>
                          <a:cubicBezTo>
                            <a:pt x="69" y="13"/>
                            <a:pt x="55" y="0"/>
                            <a:pt x="34" y="0"/>
                          </a:cubicBezTo>
                          <a:cubicBezTo>
                            <a:pt x="14" y="0"/>
                            <a:pt x="0" y="13"/>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03"/>
                    <p:cNvSpPr>
                      <a:spLocks/>
                    </p:cNvSpPr>
                    <p:nvPr/>
                  </p:nvSpPr>
                  <p:spPr bwMode="auto">
                    <a:xfrm>
                      <a:off x="1561" y="2204"/>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4"/>
                    <p:cNvSpPr>
                      <a:spLocks/>
                    </p:cNvSpPr>
                    <p:nvPr/>
                  </p:nvSpPr>
                  <p:spPr bwMode="auto">
                    <a:xfrm>
                      <a:off x="1561" y="1856"/>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2"/>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5"/>
                    <p:cNvSpPr>
                      <a:spLocks/>
                    </p:cNvSpPr>
                    <p:nvPr/>
                  </p:nvSpPr>
                  <p:spPr bwMode="auto">
                    <a:xfrm>
                      <a:off x="1561" y="2903"/>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4"/>
                            <a:pt x="55" y="0"/>
                            <a:pt x="34" y="0"/>
                          </a:cubicBezTo>
                          <a:cubicBezTo>
                            <a:pt x="14" y="0"/>
                            <a:pt x="0" y="14"/>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6"/>
                    <p:cNvSpPr>
                      <a:spLocks/>
                    </p:cNvSpPr>
                    <p:nvPr/>
                  </p:nvSpPr>
                  <p:spPr bwMode="auto">
                    <a:xfrm>
                      <a:off x="1561" y="2554"/>
                      <a:ext cx="116" cy="233"/>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7"/>
                    <p:cNvSpPr>
                      <a:spLocks/>
                    </p:cNvSpPr>
                    <p:nvPr/>
                  </p:nvSpPr>
                  <p:spPr bwMode="auto">
                    <a:xfrm>
                      <a:off x="1561" y="3253"/>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8"/>
                    <p:cNvSpPr>
                      <a:spLocks/>
                    </p:cNvSpPr>
                    <p:nvPr/>
                  </p:nvSpPr>
                  <p:spPr bwMode="auto">
                    <a:xfrm>
                      <a:off x="1561" y="3603"/>
                      <a:ext cx="116" cy="231"/>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2"/>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9"/>
                    <p:cNvSpPr>
                      <a:spLocks/>
                    </p:cNvSpPr>
                    <p:nvPr/>
                  </p:nvSpPr>
                  <p:spPr bwMode="auto">
                    <a:xfrm>
                      <a:off x="1561" y="3950"/>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0"/>
                    <p:cNvSpPr>
                      <a:spLocks/>
                    </p:cNvSpPr>
                    <p:nvPr/>
                  </p:nvSpPr>
                  <p:spPr bwMode="auto">
                    <a:xfrm>
                      <a:off x="1912" y="2554"/>
                      <a:ext cx="116" cy="233"/>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1"/>
                    <p:cNvSpPr>
                      <a:spLocks/>
                    </p:cNvSpPr>
                    <p:nvPr/>
                  </p:nvSpPr>
                  <p:spPr bwMode="auto">
                    <a:xfrm>
                      <a:off x="1912" y="2204"/>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2"/>
                    <p:cNvSpPr>
                      <a:spLocks/>
                    </p:cNvSpPr>
                    <p:nvPr/>
                  </p:nvSpPr>
                  <p:spPr bwMode="auto">
                    <a:xfrm>
                      <a:off x="1912" y="1856"/>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2"/>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3"/>
                    <p:cNvSpPr>
                      <a:spLocks/>
                    </p:cNvSpPr>
                    <p:nvPr/>
                  </p:nvSpPr>
                  <p:spPr bwMode="auto">
                    <a:xfrm>
                      <a:off x="1912" y="3950"/>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5" y="137"/>
                            <a:pt x="68" y="123"/>
                            <a:pt x="68" y="103"/>
                          </a:cubicBezTo>
                          <a:cubicBezTo>
                            <a:pt x="68" y="34"/>
                            <a:pt x="68" y="34"/>
                            <a:pt x="68" y="34"/>
                          </a:cubicBezTo>
                          <a:cubicBezTo>
                            <a:pt x="68" y="14"/>
                            <a:pt x="55" y="0"/>
                            <a:pt x="34" y="0"/>
                          </a:cubicBezTo>
                          <a:cubicBezTo>
                            <a:pt x="14" y="0"/>
                            <a:pt x="0" y="14"/>
                            <a:pt x="0" y="34"/>
                          </a:cubicBezTo>
                          <a:cubicBezTo>
                            <a:pt x="0" y="103"/>
                            <a:pt x="0" y="103"/>
                            <a:pt x="0" y="103"/>
                          </a:cubicBezTo>
                          <a:cubicBezTo>
                            <a:pt x="0" y="123"/>
                            <a:pt x="14"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4"/>
                    <p:cNvSpPr>
                      <a:spLocks/>
                    </p:cNvSpPr>
                    <p:nvPr/>
                  </p:nvSpPr>
                  <p:spPr bwMode="auto">
                    <a:xfrm>
                      <a:off x="1912" y="3603"/>
                      <a:ext cx="116" cy="231"/>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2"/>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2"/>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5"/>
                    <p:cNvSpPr>
                      <a:spLocks/>
                    </p:cNvSpPr>
                    <p:nvPr/>
                  </p:nvSpPr>
                  <p:spPr bwMode="auto">
                    <a:xfrm>
                      <a:off x="1912" y="3253"/>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3"/>
                            <a:pt x="55" y="0"/>
                            <a:pt x="34" y="0"/>
                          </a:cubicBezTo>
                          <a:cubicBezTo>
                            <a:pt x="14" y="0"/>
                            <a:pt x="0" y="13"/>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6"/>
                    <p:cNvSpPr>
                      <a:spLocks/>
                    </p:cNvSpPr>
                    <p:nvPr/>
                  </p:nvSpPr>
                  <p:spPr bwMode="auto">
                    <a:xfrm>
                      <a:off x="1912" y="2903"/>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5" y="136"/>
                            <a:pt x="68" y="123"/>
                            <a:pt x="68" y="102"/>
                          </a:cubicBezTo>
                          <a:cubicBezTo>
                            <a:pt x="68" y="34"/>
                            <a:pt x="68" y="34"/>
                            <a:pt x="68" y="34"/>
                          </a:cubicBezTo>
                          <a:cubicBezTo>
                            <a:pt x="68" y="14"/>
                            <a:pt x="55" y="0"/>
                            <a:pt x="34" y="0"/>
                          </a:cubicBezTo>
                          <a:cubicBezTo>
                            <a:pt x="14" y="0"/>
                            <a:pt x="0" y="14"/>
                            <a:pt x="0" y="34"/>
                          </a:cubicBezTo>
                          <a:cubicBezTo>
                            <a:pt x="0" y="102"/>
                            <a:pt x="0" y="102"/>
                            <a:pt x="0" y="102"/>
                          </a:cubicBezTo>
                          <a:cubicBezTo>
                            <a:pt x="0" y="123"/>
                            <a:pt x="14"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7"/>
                    <p:cNvSpPr>
                      <a:spLocks/>
                    </p:cNvSpPr>
                    <p:nvPr/>
                  </p:nvSpPr>
                  <p:spPr bwMode="auto">
                    <a:xfrm>
                      <a:off x="2263" y="2204"/>
                      <a:ext cx="116" cy="234"/>
                    </a:xfrm>
                    <a:custGeom>
                      <a:avLst/>
                      <a:gdLst>
                        <a:gd name="T0" fmla="*/ 34 w 68"/>
                        <a:gd name="T1" fmla="*/ 137 h 137"/>
                        <a:gd name="T2" fmla="*/ 68 w 68"/>
                        <a:gd name="T3" fmla="*/ 103 h 137"/>
                        <a:gd name="T4" fmla="*/ 68 w 68"/>
                        <a:gd name="T5" fmla="*/ 34 h 137"/>
                        <a:gd name="T6" fmla="*/ 34 w 68"/>
                        <a:gd name="T7" fmla="*/ 0 h 137"/>
                        <a:gd name="T8" fmla="*/ 0 w 68"/>
                        <a:gd name="T9" fmla="*/ 34 h 137"/>
                        <a:gd name="T10" fmla="*/ 0 w 68"/>
                        <a:gd name="T11" fmla="*/ 103 h 137"/>
                        <a:gd name="T12" fmla="*/ 34 w 68"/>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68" h="137">
                          <a:moveTo>
                            <a:pt x="34" y="137"/>
                          </a:moveTo>
                          <a:cubicBezTo>
                            <a:pt x="54" y="137"/>
                            <a:pt x="68" y="123"/>
                            <a:pt x="68" y="103"/>
                          </a:cubicBezTo>
                          <a:cubicBezTo>
                            <a:pt x="68" y="34"/>
                            <a:pt x="68" y="34"/>
                            <a:pt x="68" y="34"/>
                          </a:cubicBezTo>
                          <a:cubicBezTo>
                            <a:pt x="68" y="14"/>
                            <a:pt x="54" y="0"/>
                            <a:pt x="34" y="0"/>
                          </a:cubicBezTo>
                          <a:cubicBezTo>
                            <a:pt x="13" y="0"/>
                            <a:pt x="0" y="14"/>
                            <a:pt x="0" y="34"/>
                          </a:cubicBezTo>
                          <a:cubicBezTo>
                            <a:pt x="0" y="103"/>
                            <a:pt x="0" y="103"/>
                            <a:pt x="0" y="103"/>
                          </a:cubicBezTo>
                          <a:cubicBezTo>
                            <a:pt x="0" y="123"/>
                            <a:pt x="13" y="137"/>
                            <a:pt x="34"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8"/>
                    <p:cNvSpPr>
                      <a:spLocks/>
                    </p:cNvSpPr>
                    <p:nvPr/>
                  </p:nvSpPr>
                  <p:spPr bwMode="auto">
                    <a:xfrm>
                      <a:off x="2263" y="1856"/>
                      <a:ext cx="116" cy="232"/>
                    </a:xfrm>
                    <a:custGeom>
                      <a:avLst/>
                      <a:gdLst>
                        <a:gd name="T0" fmla="*/ 34 w 68"/>
                        <a:gd name="T1" fmla="*/ 136 h 136"/>
                        <a:gd name="T2" fmla="*/ 68 w 68"/>
                        <a:gd name="T3" fmla="*/ 102 h 136"/>
                        <a:gd name="T4" fmla="*/ 68 w 68"/>
                        <a:gd name="T5" fmla="*/ 34 h 136"/>
                        <a:gd name="T6" fmla="*/ 34 w 68"/>
                        <a:gd name="T7" fmla="*/ 0 h 136"/>
                        <a:gd name="T8" fmla="*/ 0 w 68"/>
                        <a:gd name="T9" fmla="*/ 34 h 136"/>
                        <a:gd name="T10" fmla="*/ 0 w 68"/>
                        <a:gd name="T11" fmla="*/ 102 h 136"/>
                        <a:gd name="T12" fmla="*/ 34 w 6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68" h="136">
                          <a:moveTo>
                            <a:pt x="34" y="136"/>
                          </a:moveTo>
                          <a:cubicBezTo>
                            <a:pt x="54" y="136"/>
                            <a:pt x="68" y="122"/>
                            <a:pt x="68" y="102"/>
                          </a:cubicBezTo>
                          <a:cubicBezTo>
                            <a:pt x="68" y="34"/>
                            <a:pt x="68" y="34"/>
                            <a:pt x="68" y="34"/>
                          </a:cubicBezTo>
                          <a:cubicBezTo>
                            <a:pt x="68" y="13"/>
                            <a:pt x="54" y="0"/>
                            <a:pt x="34" y="0"/>
                          </a:cubicBezTo>
                          <a:cubicBezTo>
                            <a:pt x="13" y="0"/>
                            <a:pt x="0" y="13"/>
                            <a:pt x="0" y="34"/>
                          </a:cubicBezTo>
                          <a:cubicBezTo>
                            <a:pt x="0" y="102"/>
                            <a:pt x="0" y="102"/>
                            <a:pt x="0" y="102"/>
                          </a:cubicBezTo>
                          <a:cubicBezTo>
                            <a:pt x="0" y="122"/>
                            <a:pt x="13" y="136"/>
                            <a:pt x="3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6" name="Group 135"/>
                <p:cNvGrpSpPr/>
                <p:nvPr/>
              </p:nvGrpSpPr>
              <p:grpSpPr>
                <a:xfrm>
                  <a:off x="3809084" y="8709631"/>
                  <a:ext cx="3122277" cy="357302"/>
                  <a:chOff x="3809084" y="8922827"/>
                  <a:chExt cx="3122277" cy="357302"/>
                </a:xfrm>
              </p:grpSpPr>
              <p:sp>
                <p:nvSpPr>
                  <p:cNvPr id="13" name="object 16"/>
                  <p:cNvSpPr txBox="1"/>
                  <p:nvPr/>
                </p:nvSpPr>
                <p:spPr>
                  <a:xfrm>
                    <a:off x="4270025" y="8963780"/>
                    <a:ext cx="2661336"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EDUCATIONAL FACILITIES</a:t>
                    </a:r>
                  </a:p>
                </p:txBody>
              </p:sp>
              <p:grpSp>
                <p:nvGrpSpPr>
                  <p:cNvPr id="68" name="Group 121"/>
                  <p:cNvGrpSpPr>
                    <a:grpSpLocks noChangeAspect="1"/>
                  </p:cNvGrpSpPr>
                  <p:nvPr/>
                </p:nvGrpSpPr>
                <p:grpSpPr bwMode="auto">
                  <a:xfrm>
                    <a:off x="3809084" y="8922827"/>
                    <a:ext cx="437269" cy="357302"/>
                    <a:chOff x="664" y="1957"/>
                    <a:chExt cx="3434" cy="2806"/>
                  </a:xfrm>
                  <a:solidFill>
                    <a:schemeClr val="bg1"/>
                  </a:solidFill>
                </p:grpSpPr>
                <p:sp>
                  <p:nvSpPr>
                    <p:cNvPr id="69" name="Freeform 122"/>
                    <p:cNvSpPr>
                      <a:spLocks noEditPoints="1"/>
                    </p:cNvSpPr>
                    <p:nvPr/>
                  </p:nvSpPr>
                  <p:spPr bwMode="auto">
                    <a:xfrm>
                      <a:off x="664" y="1957"/>
                      <a:ext cx="3434" cy="2806"/>
                    </a:xfrm>
                    <a:custGeom>
                      <a:avLst/>
                      <a:gdLst>
                        <a:gd name="T0" fmla="*/ 1115 w 2005"/>
                        <a:gd name="T1" fmla="*/ 31 h 1645"/>
                        <a:gd name="T2" fmla="*/ 76 w 2005"/>
                        <a:gd name="T3" fmla="*/ 380 h 1645"/>
                        <a:gd name="T4" fmla="*/ 76 w 2005"/>
                        <a:gd name="T5" fmla="*/ 611 h 1645"/>
                        <a:gd name="T6" fmla="*/ 172 w 2005"/>
                        <a:gd name="T7" fmla="*/ 655 h 1645"/>
                        <a:gd name="T8" fmla="*/ 108 w 2005"/>
                        <a:gd name="T9" fmla="*/ 1199 h 1645"/>
                        <a:gd name="T10" fmla="*/ 103 w 2005"/>
                        <a:gd name="T11" fmla="*/ 1324 h 1645"/>
                        <a:gd name="T12" fmla="*/ 96 w 2005"/>
                        <a:gd name="T13" fmla="*/ 1625 h 1645"/>
                        <a:gd name="T14" fmla="*/ 263 w 2005"/>
                        <a:gd name="T15" fmla="*/ 1645 h 1645"/>
                        <a:gd name="T16" fmla="*/ 325 w 2005"/>
                        <a:gd name="T17" fmla="*/ 1578 h 1645"/>
                        <a:gd name="T18" fmla="*/ 272 w 2005"/>
                        <a:gd name="T19" fmla="*/ 1262 h 1645"/>
                        <a:gd name="T20" fmla="*/ 232 w 2005"/>
                        <a:gd name="T21" fmla="*/ 1110 h 1645"/>
                        <a:gd name="T22" fmla="*/ 396 w 2005"/>
                        <a:gd name="T23" fmla="*/ 748 h 1645"/>
                        <a:gd name="T24" fmla="*/ 396 w 2005"/>
                        <a:gd name="T25" fmla="*/ 980 h 1645"/>
                        <a:gd name="T26" fmla="*/ 1002 w 2005"/>
                        <a:gd name="T27" fmla="*/ 1325 h 1645"/>
                        <a:gd name="T28" fmla="*/ 1608 w 2005"/>
                        <a:gd name="T29" fmla="*/ 980 h 1645"/>
                        <a:gd name="T30" fmla="*/ 1608 w 2005"/>
                        <a:gd name="T31" fmla="*/ 748 h 1645"/>
                        <a:gd name="T32" fmla="*/ 2005 w 2005"/>
                        <a:gd name="T33" fmla="*/ 495 h 1645"/>
                        <a:gd name="T34" fmla="*/ 265 w 2005"/>
                        <a:gd name="T35" fmla="*/ 1585 h 1645"/>
                        <a:gd name="T36" fmla="*/ 141 w 2005"/>
                        <a:gd name="T37" fmla="*/ 1585 h 1645"/>
                        <a:gd name="T38" fmla="*/ 139 w 2005"/>
                        <a:gd name="T39" fmla="*/ 1583 h 1645"/>
                        <a:gd name="T40" fmla="*/ 202 w 2005"/>
                        <a:gd name="T41" fmla="*/ 1293 h 1645"/>
                        <a:gd name="T42" fmla="*/ 265 w 2005"/>
                        <a:gd name="T43" fmla="*/ 1583 h 1645"/>
                        <a:gd name="T44" fmla="*/ 202 w 2005"/>
                        <a:gd name="T45" fmla="*/ 1233 h 1645"/>
                        <a:gd name="T46" fmla="*/ 202 w 2005"/>
                        <a:gd name="T47" fmla="*/ 1165 h 1645"/>
                        <a:gd name="T48" fmla="*/ 202 w 2005"/>
                        <a:gd name="T49" fmla="*/ 1233 h 1645"/>
                        <a:gd name="T50" fmla="*/ 1373 w 2005"/>
                        <a:gd name="T51" fmla="*/ 1060 h 1645"/>
                        <a:gd name="T52" fmla="*/ 1386 w 2005"/>
                        <a:gd name="T53" fmla="*/ 1117 h 1645"/>
                        <a:gd name="T54" fmla="*/ 1546 w 2005"/>
                        <a:gd name="T55" fmla="*/ 1006 h 1645"/>
                        <a:gd name="T56" fmla="*/ 1002 w 2005"/>
                        <a:gd name="T57" fmla="*/ 1265 h 1645"/>
                        <a:gd name="T58" fmla="*/ 459 w 2005"/>
                        <a:gd name="T59" fmla="*/ 1007 h 1645"/>
                        <a:gd name="T60" fmla="*/ 1002 w 2005"/>
                        <a:gd name="T61" fmla="*/ 1197 h 1645"/>
                        <a:gd name="T62" fmla="*/ 1160 w 2005"/>
                        <a:gd name="T63" fmla="*/ 1156 h 1645"/>
                        <a:gd name="T64" fmla="*/ 1002 w 2005"/>
                        <a:gd name="T65" fmla="*/ 1137 h 1645"/>
                        <a:gd name="T66" fmla="*/ 456 w 2005"/>
                        <a:gd name="T67" fmla="*/ 852 h 1645"/>
                        <a:gd name="T68" fmla="*/ 890 w 2005"/>
                        <a:gd name="T69" fmla="*/ 960 h 1645"/>
                        <a:gd name="T70" fmla="*/ 1115 w 2005"/>
                        <a:gd name="T71" fmla="*/ 960 h 1645"/>
                        <a:gd name="T72" fmla="*/ 1548 w 2005"/>
                        <a:gd name="T73" fmla="*/ 852 h 1645"/>
                        <a:gd name="T74" fmla="*/ 1091 w 2005"/>
                        <a:gd name="T75" fmla="*/ 905 h 1645"/>
                        <a:gd name="T76" fmla="*/ 292 w 2005"/>
                        <a:gd name="T77" fmla="*/ 638 h 1645"/>
                        <a:gd name="T78" fmla="*/ 1002 w 2005"/>
                        <a:gd name="T79" fmla="*/ 589 h 1645"/>
                        <a:gd name="T80" fmla="*/ 1002 w 2005"/>
                        <a:gd name="T81" fmla="*/ 401 h 1645"/>
                        <a:gd name="T82" fmla="*/ 197 w 2005"/>
                        <a:gd name="T83" fmla="*/ 594 h 1645"/>
                        <a:gd name="T84" fmla="*/ 100 w 2005"/>
                        <a:gd name="T85" fmla="*/ 556 h 1645"/>
                        <a:gd name="T86" fmla="*/ 100 w 2005"/>
                        <a:gd name="T87" fmla="*/ 435 h 1645"/>
                        <a:gd name="T88" fmla="*/ 1002 w 2005"/>
                        <a:gd name="T89" fmla="*/ 68 h 1645"/>
                        <a:gd name="T90" fmla="*/ 1905 w 2005"/>
                        <a:gd name="T91" fmla="*/ 435 h 1645"/>
                        <a:gd name="T92" fmla="*/ 1905 w 2005"/>
                        <a:gd name="T93" fmla="*/ 556 h 1645"/>
                        <a:gd name="T94" fmla="*/ 1002 w 2005"/>
                        <a:gd name="T95" fmla="*/ 461 h 1645"/>
                        <a:gd name="T96" fmla="*/ 1002 w 2005"/>
                        <a:gd name="T97" fmla="*/ 52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5" h="1645">
                          <a:moveTo>
                            <a:pt x="1928" y="380"/>
                          </a:moveTo>
                          <a:cubicBezTo>
                            <a:pt x="1115" y="31"/>
                            <a:pt x="1115" y="31"/>
                            <a:pt x="1115" y="31"/>
                          </a:cubicBezTo>
                          <a:cubicBezTo>
                            <a:pt x="1043" y="0"/>
                            <a:pt x="961" y="0"/>
                            <a:pt x="890" y="31"/>
                          </a:cubicBezTo>
                          <a:cubicBezTo>
                            <a:pt x="76" y="380"/>
                            <a:pt x="76" y="380"/>
                            <a:pt x="76" y="380"/>
                          </a:cubicBezTo>
                          <a:cubicBezTo>
                            <a:pt x="29" y="400"/>
                            <a:pt x="0" y="444"/>
                            <a:pt x="0" y="495"/>
                          </a:cubicBezTo>
                          <a:cubicBezTo>
                            <a:pt x="0" y="547"/>
                            <a:pt x="29" y="591"/>
                            <a:pt x="76" y="611"/>
                          </a:cubicBezTo>
                          <a:cubicBezTo>
                            <a:pt x="172" y="652"/>
                            <a:pt x="172" y="652"/>
                            <a:pt x="172" y="652"/>
                          </a:cubicBezTo>
                          <a:cubicBezTo>
                            <a:pt x="172" y="653"/>
                            <a:pt x="172" y="654"/>
                            <a:pt x="172" y="655"/>
                          </a:cubicBezTo>
                          <a:cubicBezTo>
                            <a:pt x="172" y="1110"/>
                            <a:pt x="172" y="1110"/>
                            <a:pt x="172" y="1110"/>
                          </a:cubicBezTo>
                          <a:cubicBezTo>
                            <a:pt x="135" y="1123"/>
                            <a:pt x="108" y="1158"/>
                            <a:pt x="108" y="1199"/>
                          </a:cubicBezTo>
                          <a:cubicBezTo>
                            <a:pt x="108" y="1223"/>
                            <a:pt x="117" y="1245"/>
                            <a:pt x="132" y="1262"/>
                          </a:cubicBezTo>
                          <a:cubicBezTo>
                            <a:pt x="116" y="1278"/>
                            <a:pt x="105" y="1300"/>
                            <a:pt x="103" y="1324"/>
                          </a:cubicBezTo>
                          <a:cubicBezTo>
                            <a:pt x="80" y="1578"/>
                            <a:pt x="80" y="1578"/>
                            <a:pt x="80" y="1578"/>
                          </a:cubicBezTo>
                          <a:cubicBezTo>
                            <a:pt x="78" y="1595"/>
                            <a:pt x="84" y="1612"/>
                            <a:pt x="96" y="1625"/>
                          </a:cubicBezTo>
                          <a:cubicBezTo>
                            <a:pt x="107" y="1638"/>
                            <a:pt x="124" y="1645"/>
                            <a:pt x="141" y="1645"/>
                          </a:cubicBezTo>
                          <a:cubicBezTo>
                            <a:pt x="263" y="1645"/>
                            <a:pt x="263" y="1645"/>
                            <a:pt x="263" y="1645"/>
                          </a:cubicBezTo>
                          <a:cubicBezTo>
                            <a:pt x="281" y="1645"/>
                            <a:pt x="297" y="1638"/>
                            <a:pt x="309" y="1625"/>
                          </a:cubicBezTo>
                          <a:cubicBezTo>
                            <a:pt x="321" y="1612"/>
                            <a:pt x="327" y="1595"/>
                            <a:pt x="325" y="1578"/>
                          </a:cubicBezTo>
                          <a:cubicBezTo>
                            <a:pt x="302" y="1324"/>
                            <a:pt x="302" y="1324"/>
                            <a:pt x="302" y="1324"/>
                          </a:cubicBezTo>
                          <a:cubicBezTo>
                            <a:pt x="300" y="1300"/>
                            <a:pt x="289" y="1278"/>
                            <a:pt x="272" y="1262"/>
                          </a:cubicBezTo>
                          <a:cubicBezTo>
                            <a:pt x="287" y="1245"/>
                            <a:pt x="296" y="1223"/>
                            <a:pt x="296" y="1199"/>
                          </a:cubicBezTo>
                          <a:cubicBezTo>
                            <a:pt x="296" y="1158"/>
                            <a:pt x="269" y="1123"/>
                            <a:pt x="232" y="1110"/>
                          </a:cubicBezTo>
                          <a:cubicBezTo>
                            <a:pt x="232" y="678"/>
                            <a:pt x="232" y="678"/>
                            <a:pt x="232" y="678"/>
                          </a:cubicBezTo>
                          <a:cubicBezTo>
                            <a:pt x="396" y="748"/>
                            <a:pt x="396" y="748"/>
                            <a:pt x="396" y="748"/>
                          </a:cubicBezTo>
                          <a:cubicBezTo>
                            <a:pt x="396" y="749"/>
                            <a:pt x="396" y="750"/>
                            <a:pt x="396" y="751"/>
                          </a:cubicBezTo>
                          <a:cubicBezTo>
                            <a:pt x="396" y="980"/>
                            <a:pt x="396" y="980"/>
                            <a:pt x="396" y="980"/>
                          </a:cubicBezTo>
                          <a:cubicBezTo>
                            <a:pt x="396" y="1076"/>
                            <a:pt x="462" y="1164"/>
                            <a:pt x="581" y="1229"/>
                          </a:cubicBezTo>
                          <a:cubicBezTo>
                            <a:pt x="694" y="1291"/>
                            <a:pt x="844" y="1325"/>
                            <a:pt x="1002" y="1325"/>
                          </a:cubicBezTo>
                          <a:cubicBezTo>
                            <a:pt x="1161" y="1325"/>
                            <a:pt x="1311" y="1291"/>
                            <a:pt x="1424" y="1229"/>
                          </a:cubicBezTo>
                          <a:cubicBezTo>
                            <a:pt x="1543" y="1164"/>
                            <a:pt x="1608" y="1076"/>
                            <a:pt x="1608" y="980"/>
                          </a:cubicBezTo>
                          <a:cubicBezTo>
                            <a:pt x="1608" y="751"/>
                            <a:pt x="1608" y="751"/>
                            <a:pt x="1608" y="751"/>
                          </a:cubicBezTo>
                          <a:cubicBezTo>
                            <a:pt x="1608" y="750"/>
                            <a:pt x="1608" y="749"/>
                            <a:pt x="1608" y="748"/>
                          </a:cubicBezTo>
                          <a:cubicBezTo>
                            <a:pt x="1928" y="611"/>
                            <a:pt x="1928" y="611"/>
                            <a:pt x="1928" y="611"/>
                          </a:cubicBezTo>
                          <a:cubicBezTo>
                            <a:pt x="1975" y="591"/>
                            <a:pt x="2005" y="547"/>
                            <a:pt x="2005" y="495"/>
                          </a:cubicBezTo>
                          <a:cubicBezTo>
                            <a:pt x="2005" y="444"/>
                            <a:pt x="1975" y="400"/>
                            <a:pt x="1928" y="380"/>
                          </a:cubicBezTo>
                          <a:close/>
                          <a:moveTo>
                            <a:pt x="265" y="1585"/>
                          </a:moveTo>
                          <a:cubicBezTo>
                            <a:pt x="264" y="1585"/>
                            <a:pt x="264" y="1585"/>
                            <a:pt x="263" y="1585"/>
                          </a:cubicBezTo>
                          <a:cubicBezTo>
                            <a:pt x="141" y="1585"/>
                            <a:pt x="141" y="1585"/>
                            <a:pt x="141" y="1585"/>
                          </a:cubicBezTo>
                          <a:cubicBezTo>
                            <a:pt x="141" y="1585"/>
                            <a:pt x="140" y="1585"/>
                            <a:pt x="140" y="1585"/>
                          </a:cubicBezTo>
                          <a:cubicBezTo>
                            <a:pt x="139" y="1584"/>
                            <a:pt x="139" y="1583"/>
                            <a:pt x="139" y="1583"/>
                          </a:cubicBezTo>
                          <a:cubicBezTo>
                            <a:pt x="162" y="1330"/>
                            <a:pt x="162" y="1330"/>
                            <a:pt x="162" y="1330"/>
                          </a:cubicBezTo>
                          <a:cubicBezTo>
                            <a:pt x="164" y="1309"/>
                            <a:pt x="181" y="1293"/>
                            <a:pt x="202" y="1293"/>
                          </a:cubicBezTo>
                          <a:cubicBezTo>
                            <a:pt x="223" y="1293"/>
                            <a:pt x="240" y="1309"/>
                            <a:pt x="242" y="1330"/>
                          </a:cubicBezTo>
                          <a:cubicBezTo>
                            <a:pt x="265" y="1583"/>
                            <a:pt x="265" y="1583"/>
                            <a:pt x="265" y="1583"/>
                          </a:cubicBezTo>
                          <a:cubicBezTo>
                            <a:pt x="265" y="1583"/>
                            <a:pt x="265" y="1584"/>
                            <a:pt x="265" y="1585"/>
                          </a:cubicBezTo>
                          <a:close/>
                          <a:moveTo>
                            <a:pt x="202" y="1233"/>
                          </a:moveTo>
                          <a:cubicBezTo>
                            <a:pt x="184" y="1233"/>
                            <a:pt x="168" y="1218"/>
                            <a:pt x="168" y="1199"/>
                          </a:cubicBezTo>
                          <a:cubicBezTo>
                            <a:pt x="168" y="1181"/>
                            <a:pt x="184" y="1165"/>
                            <a:pt x="202" y="1165"/>
                          </a:cubicBezTo>
                          <a:cubicBezTo>
                            <a:pt x="221" y="1165"/>
                            <a:pt x="236" y="1181"/>
                            <a:pt x="236" y="1199"/>
                          </a:cubicBezTo>
                          <a:cubicBezTo>
                            <a:pt x="236" y="1218"/>
                            <a:pt x="221" y="1233"/>
                            <a:pt x="202" y="1233"/>
                          </a:cubicBezTo>
                          <a:close/>
                          <a:moveTo>
                            <a:pt x="1548" y="852"/>
                          </a:moveTo>
                          <a:cubicBezTo>
                            <a:pt x="1548" y="930"/>
                            <a:pt x="1484" y="1006"/>
                            <a:pt x="1373" y="1060"/>
                          </a:cubicBezTo>
                          <a:cubicBezTo>
                            <a:pt x="1358" y="1068"/>
                            <a:pt x="1352" y="1085"/>
                            <a:pt x="1359" y="1100"/>
                          </a:cubicBezTo>
                          <a:cubicBezTo>
                            <a:pt x="1365" y="1111"/>
                            <a:pt x="1375" y="1117"/>
                            <a:pt x="1386" y="1117"/>
                          </a:cubicBezTo>
                          <a:cubicBezTo>
                            <a:pt x="1391" y="1117"/>
                            <a:pt x="1395" y="1116"/>
                            <a:pt x="1400" y="1114"/>
                          </a:cubicBezTo>
                          <a:cubicBezTo>
                            <a:pt x="1461" y="1084"/>
                            <a:pt x="1511" y="1047"/>
                            <a:pt x="1546" y="1006"/>
                          </a:cubicBezTo>
                          <a:cubicBezTo>
                            <a:pt x="1535" y="1069"/>
                            <a:pt x="1482" y="1129"/>
                            <a:pt x="1395" y="1177"/>
                          </a:cubicBezTo>
                          <a:cubicBezTo>
                            <a:pt x="1291" y="1234"/>
                            <a:pt x="1151" y="1265"/>
                            <a:pt x="1002" y="1265"/>
                          </a:cubicBezTo>
                          <a:cubicBezTo>
                            <a:pt x="853" y="1265"/>
                            <a:pt x="714" y="1234"/>
                            <a:pt x="609" y="1177"/>
                          </a:cubicBezTo>
                          <a:cubicBezTo>
                            <a:pt x="523" y="1129"/>
                            <a:pt x="470" y="1070"/>
                            <a:pt x="459" y="1007"/>
                          </a:cubicBezTo>
                          <a:cubicBezTo>
                            <a:pt x="489" y="1042"/>
                            <a:pt x="530" y="1074"/>
                            <a:pt x="581" y="1101"/>
                          </a:cubicBezTo>
                          <a:cubicBezTo>
                            <a:pt x="694" y="1163"/>
                            <a:pt x="844" y="1197"/>
                            <a:pt x="1002" y="1197"/>
                          </a:cubicBezTo>
                          <a:cubicBezTo>
                            <a:pt x="1047" y="1197"/>
                            <a:pt x="1091" y="1195"/>
                            <a:pt x="1134" y="1189"/>
                          </a:cubicBezTo>
                          <a:cubicBezTo>
                            <a:pt x="1150" y="1187"/>
                            <a:pt x="1162" y="1172"/>
                            <a:pt x="1160" y="1156"/>
                          </a:cubicBezTo>
                          <a:cubicBezTo>
                            <a:pt x="1158" y="1139"/>
                            <a:pt x="1143" y="1128"/>
                            <a:pt x="1127" y="1130"/>
                          </a:cubicBezTo>
                          <a:cubicBezTo>
                            <a:pt x="1086" y="1135"/>
                            <a:pt x="1044" y="1137"/>
                            <a:pt x="1002" y="1137"/>
                          </a:cubicBezTo>
                          <a:cubicBezTo>
                            <a:pt x="853" y="1137"/>
                            <a:pt x="714" y="1106"/>
                            <a:pt x="609" y="1049"/>
                          </a:cubicBezTo>
                          <a:cubicBezTo>
                            <a:pt x="511" y="995"/>
                            <a:pt x="456" y="925"/>
                            <a:pt x="456" y="852"/>
                          </a:cubicBezTo>
                          <a:cubicBezTo>
                            <a:pt x="456" y="774"/>
                            <a:pt x="456" y="774"/>
                            <a:pt x="456" y="774"/>
                          </a:cubicBezTo>
                          <a:cubicBezTo>
                            <a:pt x="890" y="960"/>
                            <a:pt x="890" y="960"/>
                            <a:pt x="890" y="960"/>
                          </a:cubicBezTo>
                          <a:cubicBezTo>
                            <a:pt x="926" y="975"/>
                            <a:pt x="964" y="983"/>
                            <a:pt x="1002" y="983"/>
                          </a:cubicBezTo>
                          <a:cubicBezTo>
                            <a:pt x="1041" y="983"/>
                            <a:pt x="1079" y="975"/>
                            <a:pt x="1115" y="960"/>
                          </a:cubicBezTo>
                          <a:cubicBezTo>
                            <a:pt x="1548" y="774"/>
                            <a:pt x="1548" y="774"/>
                            <a:pt x="1548" y="774"/>
                          </a:cubicBezTo>
                          <a:cubicBezTo>
                            <a:pt x="1548" y="852"/>
                            <a:pt x="1548" y="852"/>
                            <a:pt x="1548" y="852"/>
                          </a:cubicBezTo>
                          <a:close/>
                          <a:moveTo>
                            <a:pt x="1905" y="556"/>
                          </a:moveTo>
                          <a:cubicBezTo>
                            <a:pt x="1091" y="905"/>
                            <a:pt x="1091" y="905"/>
                            <a:pt x="1091" y="905"/>
                          </a:cubicBezTo>
                          <a:cubicBezTo>
                            <a:pt x="1035" y="929"/>
                            <a:pt x="970" y="929"/>
                            <a:pt x="913" y="905"/>
                          </a:cubicBezTo>
                          <a:cubicBezTo>
                            <a:pt x="292" y="638"/>
                            <a:pt x="292" y="638"/>
                            <a:pt x="292" y="638"/>
                          </a:cubicBezTo>
                          <a:cubicBezTo>
                            <a:pt x="861" y="539"/>
                            <a:pt x="861" y="539"/>
                            <a:pt x="861" y="539"/>
                          </a:cubicBezTo>
                          <a:cubicBezTo>
                            <a:pt x="887" y="570"/>
                            <a:pt x="939" y="589"/>
                            <a:pt x="1002" y="589"/>
                          </a:cubicBezTo>
                          <a:cubicBezTo>
                            <a:pt x="1092" y="589"/>
                            <a:pt x="1160" y="549"/>
                            <a:pt x="1160" y="495"/>
                          </a:cubicBezTo>
                          <a:cubicBezTo>
                            <a:pt x="1160" y="442"/>
                            <a:pt x="1092" y="401"/>
                            <a:pt x="1002" y="401"/>
                          </a:cubicBezTo>
                          <a:cubicBezTo>
                            <a:pt x="921" y="401"/>
                            <a:pt x="857" y="435"/>
                            <a:pt x="846" y="481"/>
                          </a:cubicBezTo>
                          <a:cubicBezTo>
                            <a:pt x="197" y="594"/>
                            <a:pt x="197" y="594"/>
                            <a:pt x="197" y="594"/>
                          </a:cubicBezTo>
                          <a:cubicBezTo>
                            <a:pt x="195" y="594"/>
                            <a:pt x="193" y="595"/>
                            <a:pt x="192" y="595"/>
                          </a:cubicBezTo>
                          <a:cubicBezTo>
                            <a:pt x="100" y="556"/>
                            <a:pt x="100" y="556"/>
                            <a:pt x="100" y="556"/>
                          </a:cubicBezTo>
                          <a:cubicBezTo>
                            <a:pt x="75" y="545"/>
                            <a:pt x="60" y="523"/>
                            <a:pt x="60" y="495"/>
                          </a:cubicBezTo>
                          <a:cubicBezTo>
                            <a:pt x="60" y="468"/>
                            <a:pt x="75" y="445"/>
                            <a:pt x="100" y="435"/>
                          </a:cubicBezTo>
                          <a:cubicBezTo>
                            <a:pt x="913" y="86"/>
                            <a:pt x="913" y="86"/>
                            <a:pt x="913" y="86"/>
                          </a:cubicBezTo>
                          <a:cubicBezTo>
                            <a:pt x="942" y="74"/>
                            <a:pt x="972" y="68"/>
                            <a:pt x="1002" y="68"/>
                          </a:cubicBezTo>
                          <a:cubicBezTo>
                            <a:pt x="1033" y="68"/>
                            <a:pt x="1063" y="74"/>
                            <a:pt x="1091" y="86"/>
                          </a:cubicBezTo>
                          <a:cubicBezTo>
                            <a:pt x="1905" y="435"/>
                            <a:pt x="1905" y="435"/>
                            <a:pt x="1905" y="435"/>
                          </a:cubicBezTo>
                          <a:cubicBezTo>
                            <a:pt x="1930" y="445"/>
                            <a:pt x="1945" y="468"/>
                            <a:pt x="1945" y="495"/>
                          </a:cubicBezTo>
                          <a:cubicBezTo>
                            <a:pt x="1945" y="523"/>
                            <a:pt x="1930" y="545"/>
                            <a:pt x="1905" y="556"/>
                          </a:cubicBezTo>
                          <a:close/>
                          <a:moveTo>
                            <a:pt x="904" y="495"/>
                          </a:moveTo>
                          <a:cubicBezTo>
                            <a:pt x="904" y="487"/>
                            <a:pt x="938" y="461"/>
                            <a:pt x="1002" y="461"/>
                          </a:cubicBezTo>
                          <a:cubicBezTo>
                            <a:pt x="1067" y="461"/>
                            <a:pt x="1100" y="487"/>
                            <a:pt x="1100" y="495"/>
                          </a:cubicBezTo>
                          <a:cubicBezTo>
                            <a:pt x="1100" y="504"/>
                            <a:pt x="1067" y="529"/>
                            <a:pt x="1002" y="529"/>
                          </a:cubicBezTo>
                          <a:cubicBezTo>
                            <a:pt x="938" y="529"/>
                            <a:pt x="904" y="504"/>
                            <a:pt x="904" y="4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3"/>
                    <p:cNvSpPr>
                      <a:spLocks/>
                    </p:cNvSpPr>
                    <p:nvPr/>
                  </p:nvSpPr>
                  <p:spPr bwMode="auto">
                    <a:xfrm>
                      <a:off x="2707" y="3820"/>
                      <a:ext cx="224" cy="138"/>
                    </a:xfrm>
                    <a:custGeom>
                      <a:avLst/>
                      <a:gdLst>
                        <a:gd name="T0" fmla="*/ 33 w 131"/>
                        <a:gd name="T1" fmla="*/ 81 h 81"/>
                        <a:gd name="T2" fmla="*/ 40 w 131"/>
                        <a:gd name="T3" fmla="*/ 80 h 81"/>
                        <a:gd name="T4" fmla="*/ 106 w 131"/>
                        <a:gd name="T5" fmla="*/ 62 h 81"/>
                        <a:gd name="T6" fmla="*/ 126 w 131"/>
                        <a:gd name="T7" fmla="*/ 24 h 81"/>
                        <a:gd name="T8" fmla="*/ 88 w 131"/>
                        <a:gd name="T9" fmla="*/ 5 h 81"/>
                        <a:gd name="T10" fmla="*/ 27 w 131"/>
                        <a:gd name="T11" fmla="*/ 21 h 81"/>
                        <a:gd name="T12" fmla="*/ 4 w 131"/>
                        <a:gd name="T13" fmla="*/ 57 h 81"/>
                        <a:gd name="T14" fmla="*/ 33 w 131"/>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81">
                          <a:moveTo>
                            <a:pt x="33" y="81"/>
                          </a:moveTo>
                          <a:cubicBezTo>
                            <a:pt x="36" y="81"/>
                            <a:pt x="38" y="80"/>
                            <a:pt x="40" y="80"/>
                          </a:cubicBezTo>
                          <a:cubicBezTo>
                            <a:pt x="63" y="75"/>
                            <a:pt x="85" y="69"/>
                            <a:pt x="106" y="62"/>
                          </a:cubicBezTo>
                          <a:cubicBezTo>
                            <a:pt x="122" y="57"/>
                            <a:pt x="131" y="40"/>
                            <a:pt x="126" y="24"/>
                          </a:cubicBezTo>
                          <a:cubicBezTo>
                            <a:pt x="121" y="8"/>
                            <a:pt x="104" y="0"/>
                            <a:pt x="88" y="5"/>
                          </a:cubicBezTo>
                          <a:cubicBezTo>
                            <a:pt x="68" y="11"/>
                            <a:pt x="48" y="17"/>
                            <a:pt x="27" y="21"/>
                          </a:cubicBezTo>
                          <a:cubicBezTo>
                            <a:pt x="10" y="25"/>
                            <a:pt x="0" y="41"/>
                            <a:pt x="4" y="57"/>
                          </a:cubicBezTo>
                          <a:cubicBezTo>
                            <a:pt x="7" y="71"/>
                            <a:pt x="20" y="81"/>
                            <a:pt x="3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2" name="Group 131"/>
                <p:cNvGrpSpPr/>
                <p:nvPr/>
              </p:nvGrpSpPr>
              <p:grpSpPr>
                <a:xfrm>
                  <a:off x="3824563" y="6947001"/>
                  <a:ext cx="3757119" cy="398431"/>
                  <a:chOff x="3824563" y="7066011"/>
                  <a:chExt cx="3757119" cy="398431"/>
                </a:xfrm>
              </p:grpSpPr>
              <p:sp>
                <p:nvSpPr>
                  <p:cNvPr id="10" name="object 14"/>
                  <p:cNvSpPr txBox="1"/>
                  <p:nvPr/>
                </p:nvSpPr>
                <p:spPr>
                  <a:xfrm>
                    <a:off x="4270025" y="7127527"/>
                    <a:ext cx="3311657"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HEALTH AND AGED CARE / RESEARCH FACILITIES</a:t>
                    </a:r>
                  </a:p>
                </p:txBody>
              </p:sp>
              <p:grpSp>
                <p:nvGrpSpPr>
                  <p:cNvPr id="71" name="Group 126"/>
                  <p:cNvGrpSpPr>
                    <a:grpSpLocks noChangeAspect="1"/>
                  </p:cNvGrpSpPr>
                  <p:nvPr/>
                </p:nvGrpSpPr>
                <p:grpSpPr bwMode="auto">
                  <a:xfrm>
                    <a:off x="3824563" y="7066011"/>
                    <a:ext cx="406311" cy="398431"/>
                    <a:chOff x="626" y="1647"/>
                    <a:chExt cx="3506" cy="3438"/>
                  </a:xfrm>
                  <a:solidFill>
                    <a:schemeClr val="bg1"/>
                  </a:solidFill>
                </p:grpSpPr>
                <p:sp>
                  <p:nvSpPr>
                    <p:cNvPr id="72" name="Freeform 127"/>
                    <p:cNvSpPr>
                      <a:spLocks/>
                    </p:cNvSpPr>
                    <p:nvPr/>
                  </p:nvSpPr>
                  <p:spPr bwMode="auto">
                    <a:xfrm>
                      <a:off x="1597" y="2935"/>
                      <a:ext cx="1886" cy="665"/>
                    </a:xfrm>
                    <a:custGeom>
                      <a:avLst/>
                      <a:gdLst>
                        <a:gd name="T0" fmla="*/ 217 w 1102"/>
                        <a:gd name="T1" fmla="*/ 285 h 390"/>
                        <a:gd name="T2" fmla="*/ 243 w 1102"/>
                        <a:gd name="T3" fmla="*/ 270 h 390"/>
                        <a:gd name="T4" fmla="*/ 297 w 1102"/>
                        <a:gd name="T5" fmla="*/ 180 h 390"/>
                        <a:gd name="T6" fmla="*/ 369 w 1102"/>
                        <a:gd name="T7" fmla="*/ 294 h 390"/>
                        <a:gd name="T8" fmla="*/ 395 w 1102"/>
                        <a:gd name="T9" fmla="*/ 308 h 390"/>
                        <a:gd name="T10" fmla="*/ 420 w 1102"/>
                        <a:gd name="T11" fmla="*/ 293 h 390"/>
                        <a:gd name="T12" fmla="*/ 536 w 1102"/>
                        <a:gd name="T13" fmla="*/ 92 h 390"/>
                        <a:gd name="T14" fmla="*/ 691 w 1102"/>
                        <a:gd name="T15" fmla="*/ 374 h 390"/>
                        <a:gd name="T16" fmla="*/ 717 w 1102"/>
                        <a:gd name="T17" fmla="*/ 390 h 390"/>
                        <a:gd name="T18" fmla="*/ 717 w 1102"/>
                        <a:gd name="T19" fmla="*/ 390 h 390"/>
                        <a:gd name="T20" fmla="*/ 743 w 1102"/>
                        <a:gd name="T21" fmla="*/ 375 h 390"/>
                        <a:gd name="T22" fmla="*/ 839 w 1102"/>
                        <a:gd name="T23" fmla="*/ 213 h 390"/>
                        <a:gd name="T24" fmla="*/ 1072 w 1102"/>
                        <a:gd name="T25" fmla="*/ 213 h 390"/>
                        <a:gd name="T26" fmla="*/ 1102 w 1102"/>
                        <a:gd name="T27" fmla="*/ 183 h 390"/>
                        <a:gd name="T28" fmla="*/ 1072 w 1102"/>
                        <a:gd name="T29" fmla="*/ 153 h 390"/>
                        <a:gd name="T30" fmla="*/ 822 w 1102"/>
                        <a:gd name="T31" fmla="*/ 153 h 390"/>
                        <a:gd name="T32" fmla="*/ 797 w 1102"/>
                        <a:gd name="T33" fmla="*/ 168 h 390"/>
                        <a:gd name="T34" fmla="*/ 718 w 1102"/>
                        <a:gd name="T35" fmla="*/ 299 h 390"/>
                        <a:gd name="T36" fmla="*/ 563 w 1102"/>
                        <a:gd name="T37" fmla="*/ 16 h 390"/>
                        <a:gd name="T38" fmla="*/ 537 w 1102"/>
                        <a:gd name="T39" fmla="*/ 0 h 390"/>
                        <a:gd name="T40" fmla="*/ 536 w 1102"/>
                        <a:gd name="T41" fmla="*/ 0 h 390"/>
                        <a:gd name="T42" fmla="*/ 510 w 1102"/>
                        <a:gd name="T43" fmla="*/ 15 h 390"/>
                        <a:gd name="T44" fmla="*/ 393 w 1102"/>
                        <a:gd name="T45" fmla="*/ 220 h 390"/>
                        <a:gd name="T46" fmla="*/ 322 w 1102"/>
                        <a:gd name="T47" fmla="*/ 107 h 390"/>
                        <a:gd name="T48" fmla="*/ 297 w 1102"/>
                        <a:gd name="T49" fmla="*/ 93 h 390"/>
                        <a:gd name="T50" fmla="*/ 296 w 1102"/>
                        <a:gd name="T51" fmla="*/ 93 h 390"/>
                        <a:gd name="T52" fmla="*/ 271 w 1102"/>
                        <a:gd name="T53" fmla="*/ 108 h 390"/>
                        <a:gd name="T54" fmla="*/ 200 w 1102"/>
                        <a:gd name="T55" fmla="*/ 225 h 390"/>
                        <a:gd name="T56" fmla="*/ 30 w 1102"/>
                        <a:gd name="T57" fmla="*/ 225 h 390"/>
                        <a:gd name="T58" fmla="*/ 0 w 1102"/>
                        <a:gd name="T59" fmla="*/ 255 h 390"/>
                        <a:gd name="T60" fmla="*/ 30 w 1102"/>
                        <a:gd name="T61" fmla="*/ 285 h 390"/>
                        <a:gd name="T62" fmla="*/ 217 w 1102"/>
                        <a:gd name="T63" fmla="*/ 28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2" h="390">
                          <a:moveTo>
                            <a:pt x="217" y="285"/>
                          </a:moveTo>
                          <a:cubicBezTo>
                            <a:pt x="228" y="285"/>
                            <a:pt x="238" y="279"/>
                            <a:pt x="243" y="270"/>
                          </a:cubicBezTo>
                          <a:cubicBezTo>
                            <a:pt x="297" y="180"/>
                            <a:pt x="297" y="180"/>
                            <a:pt x="297" y="180"/>
                          </a:cubicBezTo>
                          <a:cubicBezTo>
                            <a:pt x="369" y="294"/>
                            <a:pt x="369" y="294"/>
                            <a:pt x="369" y="294"/>
                          </a:cubicBezTo>
                          <a:cubicBezTo>
                            <a:pt x="374" y="303"/>
                            <a:pt x="384" y="309"/>
                            <a:pt x="395" y="308"/>
                          </a:cubicBezTo>
                          <a:cubicBezTo>
                            <a:pt x="405" y="308"/>
                            <a:pt x="415" y="302"/>
                            <a:pt x="420" y="293"/>
                          </a:cubicBezTo>
                          <a:cubicBezTo>
                            <a:pt x="536" y="92"/>
                            <a:pt x="536" y="92"/>
                            <a:pt x="536" y="92"/>
                          </a:cubicBezTo>
                          <a:cubicBezTo>
                            <a:pt x="691" y="374"/>
                            <a:pt x="691" y="374"/>
                            <a:pt x="691" y="374"/>
                          </a:cubicBezTo>
                          <a:cubicBezTo>
                            <a:pt x="696" y="384"/>
                            <a:pt x="706" y="390"/>
                            <a:pt x="717" y="390"/>
                          </a:cubicBezTo>
                          <a:cubicBezTo>
                            <a:pt x="717" y="390"/>
                            <a:pt x="717" y="390"/>
                            <a:pt x="717" y="390"/>
                          </a:cubicBezTo>
                          <a:cubicBezTo>
                            <a:pt x="728" y="390"/>
                            <a:pt x="737" y="384"/>
                            <a:pt x="743" y="375"/>
                          </a:cubicBezTo>
                          <a:cubicBezTo>
                            <a:pt x="839" y="213"/>
                            <a:pt x="839" y="213"/>
                            <a:pt x="839" y="213"/>
                          </a:cubicBezTo>
                          <a:cubicBezTo>
                            <a:pt x="1072" y="213"/>
                            <a:pt x="1072" y="213"/>
                            <a:pt x="1072" y="213"/>
                          </a:cubicBezTo>
                          <a:cubicBezTo>
                            <a:pt x="1089" y="213"/>
                            <a:pt x="1102" y="199"/>
                            <a:pt x="1102" y="183"/>
                          </a:cubicBezTo>
                          <a:cubicBezTo>
                            <a:pt x="1102" y="166"/>
                            <a:pt x="1089" y="153"/>
                            <a:pt x="1072" y="153"/>
                          </a:cubicBezTo>
                          <a:cubicBezTo>
                            <a:pt x="822" y="153"/>
                            <a:pt x="822" y="153"/>
                            <a:pt x="822" y="153"/>
                          </a:cubicBezTo>
                          <a:cubicBezTo>
                            <a:pt x="812" y="153"/>
                            <a:pt x="802" y="158"/>
                            <a:pt x="797" y="168"/>
                          </a:cubicBezTo>
                          <a:cubicBezTo>
                            <a:pt x="718" y="299"/>
                            <a:pt x="718" y="299"/>
                            <a:pt x="718" y="299"/>
                          </a:cubicBezTo>
                          <a:cubicBezTo>
                            <a:pt x="563" y="16"/>
                            <a:pt x="563" y="16"/>
                            <a:pt x="563" y="16"/>
                          </a:cubicBezTo>
                          <a:cubicBezTo>
                            <a:pt x="557" y="6"/>
                            <a:pt x="547" y="0"/>
                            <a:pt x="537" y="0"/>
                          </a:cubicBezTo>
                          <a:cubicBezTo>
                            <a:pt x="536" y="0"/>
                            <a:pt x="536" y="0"/>
                            <a:pt x="536" y="0"/>
                          </a:cubicBezTo>
                          <a:cubicBezTo>
                            <a:pt x="526" y="0"/>
                            <a:pt x="516" y="6"/>
                            <a:pt x="510" y="15"/>
                          </a:cubicBezTo>
                          <a:cubicBezTo>
                            <a:pt x="393" y="220"/>
                            <a:pt x="393" y="220"/>
                            <a:pt x="393" y="220"/>
                          </a:cubicBezTo>
                          <a:cubicBezTo>
                            <a:pt x="322" y="107"/>
                            <a:pt x="322" y="107"/>
                            <a:pt x="322" y="107"/>
                          </a:cubicBezTo>
                          <a:cubicBezTo>
                            <a:pt x="316" y="98"/>
                            <a:pt x="307" y="93"/>
                            <a:pt x="297" y="93"/>
                          </a:cubicBezTo>
                          <a:cubicBezTo>
                            <a:pt x="296" y="93"/>
                            <a:pt x="296" y="93"/>
                            <a:pt x="296" y="93"/>
                          </a:cubicBezTo>
                          <a:cubicBezTo>
                            <a:pt x="286" y="93"/>
                            <a:pt x="276" y="99"/>
                            <a:pt x="271" y="108"/>
                          </a:cubicBezTo>
                          <a:cubicBezTo>
                            <a:pt x="200" y="225"/>
                            <a:pt x="200" y="225"/>
                            <a:pt x="200" y="225"/>
                          </a:cubicBezTo>
                          <a:cubicBezTo>
                            <a:pt x="30" y="225"/>
                            <a:pt x="30" y="225"/>
                            <a:pt x="30" y="225"/>
                          </a:cubicBezTo>
                          <a:cubicBezTo>
                            <a:pt x="13" y="225"/>
                            <a:pt x="0" y="238"/>
                            <a:pt x="0" y="255"/>
                          </a:cubicBezTo>
                          <a:cubicBezTo>
                            <a:pt x="0" y="271"/>
                            <a:pt x="13" y="285"/>
                            <a:pt x="30" y="285"/>
                          </a:cubicBezTo>
                          <a:lnTo>
                            <a:pt x="21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8"/>
                    <p:cNvSpPr>
                      <a:spLocks/>
                    </p:cNvSpPr>
                    <p:nvPr/>
                  </p:nvSpPr>
                  <p:spPr bwMode="auto">
                    <a:xfrm>
                      <a:off x="3269" y="2000"/>
                      <a:ext cx="509" cy="507"/>
                    </a:xfrm>
                    <a:custGeom>
                      <a:avLst/>
                      <a:gdLst>
                        <a:gd name="T0" fmla="*/ 148 w 297"/>
                        <a:gd name="T1" fmla="*/ 0 h 297"/>
                        <a:gd name="T2" fmla="*/ 118 w 297"/>
                        <a:gd name="T3" fmla="*/ 30 h 297"/>
                        <a:gd name="T4" fmla="*/ 118 w 297"/>
                        <a:gd name="T5" fmla="*/ 119 h 297"/>
                        <a:gd name="T6" fmla="*/ 30 w 297"/>
                        <a:gd name="T7" fmla="*/ 119 h 297"/>
                        <a:gd name="T8" fmla="*/ 0 w 297"/>
                        <a:gd name="T9" fmla="*/ 149 h 297"/>
                        <a:gd name="T10" fmla="*/ 30 w 297"/>
                        <a:gd name="T11" fmla="*/ 179 h 297"/>
                        <a:gd name="T12" fmla="*/ 118 w 297"/>
                        <a:gd name="T13" fmla="*/ 179 h 297"/>
                        <a:gd name="T14" fmla="*/ 118 w 297"/>
                        <a:gd name="T15" fmla="*/ 267 h 297"/>
                        <a:gd name="T16" fmla="*/ 148 w 297"/>
                        <a:gd name="T17" fmla="*/ 297 h 297"/>
                        <a:gd name="T18" fmla="*/ 178 w 297"/>
                        <a:gd name="T19" fmla="*/ 267 h 297"/>
                        <a:gd name="T20" fmla="*/ 178 w 297"/>
                        <a:gd name="T21" fmla="*/ 179 h 297"/>
                        <a:gd name="T22" fmla="*/ 267 w 297"/>
                        <a:gd name="T23" fmla="*/ 179 h 297"/>
                        <a:gd name="T24" fmla="*/ 297 w 297"/>
                        <a:gd name="T25" fmla="*/ 149 h 297"/>
                        <a:gd name="T26" fmla="*/ 267 w 297"/>
                        <a:gd name="T27" fmla="*/ 119 h 297"/>
                        <a:gd name="T28" fmla="*/ 178 w 297"/>
                        <a:gd name="T29" fmla="*/ 119 h 297"/>
                        <a:gd name="T30" fmla="*/ 178 w 297"/>
                        <a:gd name="T31" fmla="*/ 30 h 297"/>
                        <a:gd name="T32" fmla="*/ 148 w 297"/>
                        <a:gd name="T3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97">
                          <a:moveTo>
                            <a:pt x="148" y="0"/>
                          </a:moveTo>
                          <a:cubicBezTo>
                            <a:pt x="132" y="0"/>
                            <a:pt x="118" y="14"/>
                            <a:pt x="118" y="30"/>
                          </a:cubicBezTo>
                          <a:cubicBezTo>
                            <a:pt x="118" y="119"/>
                            <a:pt x="118" y="119"/>
                            <a:pt x="118" y="119"/>
                          </a:cubicBezTo>
                          <a:cubicBezTo>
                            <a:pt x="30" y="119"/>
                            <a:pt x="30" y="119"/>
                            <a:pt x="30" y="119"/>
                          </a:cubicBezTo>
                          <a:cubicBezTo>
                            <a:pt x="13" y="119"/>
                            <a:pt x="0" y="132"/>
                            <a:pt x="0" y="149"/>
                          </a:cubicBezTo>
                          <a:cubicBezTo>
                            <a:pt x="0" y="165"/>
                            <a:pt x="13" y="179"/>
                            <a:pt x="30" y="179"/>
                          </a:cubicBezTo>
                          <a:cubicBezTo>
                            <a:pt x="118" y="179"/>
                            <a:pt x="118" y="179"/>
                            <a:pt x="118" y="179"/>
                          </a:cubicBezTo>
                          <a:cubicBezTo>
                            <a:pt x="118" y="267"/>
                            <a:pt x="118" y="267"/>
                            <a:pt x="118" y="267"/>
                          </a:cubicBezTo>
                          <a:cubicBezTo>
                            <a:pt x="118" y="284"/>
                            <a:pt x="132" y="297"/>
                            <a:pt x="148" y="297"/>
                          </a:cubicBezTo>
                          <a:cubicBezTo>
                            <a:pt x="165" y="297"/>
                            <a:pt x="178" y="284"/>
                            <a:pt x="178" y="267"/>
                          </a:cubicBezTo>
                          <a:cubicBezTo>
                            <a:pt x="178" y="179"/>
                            <a:pt x="178" y="179"/>
                            <a:pt x="178" y="179"/>
                          </a:cubicBezTo>
                          <a:cubicBezTo>
                            <a:pt x="267" y="179"/>
                            <a:pt x="267" y="179"/>
                            <a:pt x="267" y="179"/>
                          </a:cubicBezTo>
                          <a:cubicBezTo>
                            <a:pt x="283" y="179"/>
                            <a:pt x="297" y="165"/>
                            <a:pt x="297" y="149"/>
                          </a:cubicBezTo>
                          <a:cubicBezTo>
                            <a:pt x="297" y="132"/>
                            <a:pt x="283" y="119"/>
                            <a:pt x="267" y="119"/>
                          </a:cubicBezTo>
                          <a:cubicBezTo>
                            <a:pt x="178" y="119"/>
                            <a:pt x="178" y="119"/>
                            <a:pt x="178" y="119"/>
                          </a:cubicBezTo>
                          <a:cubicBezTo>
                            <a:pt x="178" y="30"/>
                            <a:pt x="178" y="30"/>
                            <a:pt x="178" y="30"/>
                          </a:cubicBezTo>
                          <a:cubicBezTo>
                            <a:pt x="178" y="14"/>
                            <a:pt x="165" y="0"/>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9"/>
                    <p:cNvSpPr>
                      <a:spLocks noEditPoints="1"/>
                    </p:cNvSpPr>
                    <p:nvPr/>
                  </p:nvSpPr>
                  <p:spPr bwMode="auto">
                    <a:xfrm>
                      <a:off x="626" y="1647"/>
                      <a:ext cx="3506" cy="3438"/>
                    </a:xfrm>
                    <a:custGeom>
                      <a:avLst/>
                      <a:gdLst>
                        <a:gd name="T0" fmla="*/ 1906 w 2048"/>
                        <a:gd name="T1" fmla="*/ 640 h 2016"/>
                        <a:gd name="T2" fmla="*/ 1692 w 2048"/>
                        <a:gd name="T3" fmla="*/ 0 h 2016"/>
                        <a:gd name="T4" fmla="*/ 1466 w 2048"/>
                        <a:gd name="T5" fmla="*/ 120 h 2016"/>
                        <a:gd name="T6" fmla="*/ 1692 w 2048"/>
                        <a:gd name="T7" fmla="*/ 60 h 2016"/>
                        <a:gd name="T8" fmla="*/ 1692 w 2048"/>
                        <a:gd name="T9" fmla="*/ 651 h 2016"/>
                        <a:gd name="T10" fmla="*/ 1398 w 2048"/>
                        <a:gd name="T11" fmla="*/ 388 h 2016"/>
                        <a:gd name="T12" fmla="*/ 1428 w 2048"/>
                        <a:gd name="T13" fmla="*/ 224 h 2016"/>
                        <a:gd name="T14" fmla="*/ 1374 w 2048"/>
                        <a:gd name="T15" fmla="*/ 197 h 2016"/>
                        <a:gd name="T16" fmla="*/ 1337 w 2048"/>
                        <a:gd name="T17" fmla="*/ 371 h 2016"/>
                        <a:gd name="T18" fmla="*/ 1098 w 2048"/>
                        <a:gd name="T19" fmla="*/ 533 h 2016"/>
                        <a:gd name="T20" fmla="*/ 1065 w 2048"/>
                        <a:gd name="T21" fmla="*/ 501 h 2016"/>
                        <a:gd name="T22" fmla="*/ 398 w 2048"/>
                        <a:gd name="T23" fmla="*/ 469 h 2016"/>
                        <a:gd name="T24" fmla="*/ 442 w 2048"/>
                        <a:gd name="T25" fmla="*/ 510 h 2016"/>
                        <a:gd name="T26" fmla="*/ 1023 w 2048"/>
                        <a:gd name="T27" fmla="*/ 543 h 2016"/>
                        <a:gd name="T28" fmla="*/ 1098 w 2048"/>
                        <a:gd name="T29" fmla="*/ 599 h 2016"/>
                        <a:gd name="T30" fmla="*/ 1173 w 2048"/>
                        <a:gd name="T31" fmla="*/ 543 h 2016"/>
                        <a:gd name="T32" fmla="*/ 1692 w 2048"/>
                        <a:gd name="T33" fmla="*/ 711 h 2016"/>
                        <a:gd name="T34" fmla="*/ 1755 w 2048"/>
                        <a:gd name="T35" fmla="*/ 1194 h 2016"/>
                        <a:gd name="T36" fmla="*/ 1288 w 2048"/>
                        <a:gd name="T37" fmla="*/ 1642 h 2016"/>
                        <a:gd name="T38" fmla="*/ 1156 w 2048"/>
                        <a:gd name="T39" fmla="*/ 1649 h 2016"/>
                        <a:gd name="T40" fmla="*/ 870 w 2048"/>
                        <a:gd name="T41" fmla="*/ 1554 h 2016"/>
                        <a:gd name="T42" fmla="*/ 912 w 2048"/>
                        <a:gd name="T43" fmla="*/ 1524 h 2016"/>
                        <a:gd name="T44" fmla="*/ 1101 w 2048"/>
                        <a:gd name="T45" fmla="*/ 1547 h 2016"/>
                        <a:gd name="T46" fmla="*/ 1148 w 2048"/>
                        <a:gd name="T47" fmla="*/ 1282 h 2016"/>
                        <a:gd name="T48" fmla="*/ 979 w 2048"/>
                        <a:gd name="T49" fmla="*/ 1251 h 2016"/>
                        <a:gd name="T50" fmla="*/ 620 w 2048"/>
                        <a:gd name="T51" fmla="*/ 1283 h 2016"/>
                        <a:gd name="T52" fmla="*/ 517 w 2048"/>
                        <a:gd name="T53" fmla="*/ 1271 h 2016"/>
                        <a:gd name="T54" fmla="*/ 366 w 2048"/>
                        <a:gd name="T55" fmla="*/ 618 h 2016"/>
                        <a:gd name="T56" fmla="*/ 312 w 2048"/>
                        <a:gd name="T57" fmla="*/ 591 h 2016"/>
                        <a:gd name="T58" fmla="*/ 399 w 2048"/>
                        <a:gd name="T59" fmla="*/ 1236 h 2016"/>
                        <a:gd name="T60" fmla="*/ 338 w 2048"/>
                        <a:gd name="T61" fmla="*/ 1329 h 2016"/>
                        <a:gd name="T62" fmla="*/ 292 w 2048"/>
                        <a:gd name="T63" fmla="*/ 1284 h 2016"/>
                        <a:gd name="T64" fmla="*/ 0 w 2048"/>
                        <a:gd name="T65" fmla="*/ 1326 h 2016"/>
                        <a:gd name="T66" fmla="*/ 45 w 2048"/>
                        <a:gd name="T67" fmla="*/ 1896 h 2016"/>
                        <a:gd name="T68" fmla="*/ 338 w 2048"/>
                        <a:gd name="T69" fmla="*/ 1854 h 2016"/>
                        <a:gd name="T70" fmla="*/ 608 w 2048"/>
                        <a:gd name="T71" fmla="*/ 1923 h 2016"/>
                        <a:gd name="T72" fmla="*/ 1001 w 2048"/>
                        <a:gd name="T73" fmla="*/ 2016 h 2016"/>
                        <a:gd name="T74" fmla="*/ 1218 w 2048"/>
                        <a:gd name="T75" fmla="*/ 1967 h 2016"/>
                        <a:gd name="T76" fmla="*/ 1817 w 2048"/>
                        <a:gd name="T77" fmla="*/ 1700 h 2016"/>
                        <a:gd name="T78" fmla="*/ 1606 w 2048"/>
                        <a:gd name="T79" fmla="*/ 1579 h 2016"/>
                        <a:gd name="T80" fmla="*/ 1798 w 2048"/>
                        <a:gd name="T81" fmla="*/ 1236 h 2016"/>
                        <a:gd name="T82" fmla="*/ 60 w 2048"/>
                        <a:gd name="T83" fmla="*/ 1836 h 2016"/>
                        <a:gd name="T84" fmla="*/ 278 w 2048"/>
                        <a:gd name="T85" fmla="*/ 1344 h 2016"/>
                        <a:gd name="T86" fmla="*/ 278 w 2048"/>
                        <a:gd name="T87" fmla="*/ 1365 h 2016"/>
                        <a:gd name="T88" fmla="*/ 278 w 2048"/>
                        <a:gd name="T89" fmla="*/ 1811 h 2016"/>
                        <a:gd name="T90" fmla="*/ 60 w 2048"/>
                        <a:gd name="T91" fmla="*/ 1836 h 2016"/>
                        <a:gd name="T92" fmla="*/ 1745 w 2048"/>
                        <a:gd name="T93" fmla="*/ 1642 h 2016"/>
                        <a:gd name="T94" fmla="*/ 1690 w 2048"/>
                        <a:gd name="T95" fmla="*/ 1753 h 2016"/>
                        <a:gd name="T96" fmla="*/ 1179 w 2048"/>
                        <a:gd name="T97" fmla="*/ 1917 h 2016"/>
                        <a:gd name="T98" fmla="*/ 873 w 2048"/>
                        <a:gd name="T99" fmla="*/ 1933 h 2016"/>
                        <a:gd name="T100" fmla="*/ 338 w 2048"/>
                        <a:gd name="T101" fmla="*/ 1390 h 2016"/>
                        <a:gd name="T102" fmla="*/ 725 w 2048"/>
                        <a:gd name="T103" fmla="*/ 1325 h 2016"/>
                        <a:gd name="T104" fmla="*/ 1132 w 2048"/>
                        <a:gd name="T105" fmla="*/ 1340 h 2016"/>
                        <a:gd name="T106" fmla="*/ 1107 w 2048"/>
                        <a:gd name="T107" fmla="*/ 1488 h 2016"/>
                        <a:gd name="T108" fmla="*/ 920 w 2048"/>
                        <a:gd name="T109" fmla="*/ 1465 h 2016"/>
                        <a:gd name="T110" fmla="*/ 809 w 2048"/>
                        <a:gd name="T111" fmla="*/ 1570 h 2016"/>
                        <a:gd name="T112" fmla="*/ 901 w 2048"/>
                        <a:gd name="T113" fmla="*/ 1664 h 2016"/>
                        <a:gd name="T114" fmla="*/ 1147 w 2048"/>
                        <a:gd name="T115" fmla="*/ 1709 h 2016"/>
                        <a:gd name="T116" fmla="*/ 1300 w 2048"/>
                        <a:gd name="T117" fmla="*/ 1700 h 2016"/>
                        <a:gd name="T118" fmla="*/ 1622 w 2048"/>
                        <a:gd name="T119" fmla="*/ 1637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8" h="2016">
                          <a:moveTo>
                            <a:pt x="1798" y="1235"/>
                          </a:moveTo>
                          <a:cubicBezTo>
                            <a:pt x="1944" y="1079"/>
                            <a:pt x="1986" y="843"/>
                            <a:pt x="1906" y="640"/>
                          </a:cubicBezTo>
                          <a:cubicBezTo>
                            <a:pt x="1992" y="575"/>
                            <a:pt x="2048" y="472"/>
                            <a:pt x="2048" y="356"/>
                          </a:cubicBezTo>
                          <a:cubicBezTo>
                            <a:pt x="2048" y="160"/>
                            <a:pt x="1888" y="0"/>
                            <a:pt x="1692" y="0"/>
                          </a:cubicBezTo>
                          <a:cubicBezTo>
                            <a:pt x="1612" y="0"/>
                            <a:pt x="1533" y="28"/>
                            <a:pt x="1470" y="78"/>
                          </a:cubicBezTo>
                          <a:cubicBezTo>
                            <a:pt x="1457" y="88"/>
                            <a:pt x="1455" y="107"/>
                            <a:pt x="1466" y="120"/>
                          </a:cubicBezTo>
                          <a:cubicBezTo>
                            <a:pt x="1476" y="133"/>
                            <a:pt x="1495" y="135"/>
                            <a:pt x="1508" y="125"/>
                          </a:cubicBezTo>
                          <a:cubicBezTo>
                            <a:pt x="1561" y="82"/>
                            <a:pt x="1624" y="60"/>
                            <a:pt x="1692" y="60"/>
                          </a:cubicBezTo>
                          <a:cubicBezTo>
                            <a:pt x="1855" y="60"/>
                            <a:pt x="1988" y="193"/>
                            <a:pt x="1988" y="356"/>
                          </a:cubicBezTo>
                          <a:cubicBezTo>
                            <a:pt x="1988" y="519"/>
                            <a:pt x="1855" y="651"/>
                            <a:pt x="1692" y="651"/>
                          </a:cubicBezTo>
                          <a:cubicBezTo>
                            <a:pt x="1541" y="651"/>
                            <a:pt x="1415" y="536"/>
                            <a:pt x="1399" y="389"/>
                          </a:cubicBezTo>
                          <a:cubicBezTo>
                            <a:pt x="1399" y="389"/>
                            <a:pt x="1399" y="388"/>
                            <a:pt x="1398" y="388"/>
                          </a:cubicBezTo>
                          <a:cubicBezTo>
                            <a:pt x="1397" y="377"/>
                            <a:pt x="1397" y="367"/>
                            <a:pt x="1397" y="356"/>
                          </a:cubicBezTo>
                          <a:cubicBezTo>
                            <a:pt x="1397" y="309"/>
                            <a:pt x="1407" y="265"/>
                            <a:pt x="1428" y="224"/>
                          </a:cubicBezTo>
                          <a:cubicBezTo>
                            <a:pt x="1435" y="209"/>
                            <a:pt x="1429" y="191"/>
                            <a:pt x="1414" y="184"/>
                          </a:cubicBezTo>
                          <a:cubicBezTo>
                            <a:pt x="1399" y="176"/>
                            <a:pt x="1381" y="182"/>
                            <a:pt x="1374" y="197"/>
                          </a:cubicBezTo>
                          <a:cubicBezTo>
                            <a:pt x="1349" y="247"/>
                            <a:pt x="1337" y="300"/>
                            <a:pt x="1337" y="356"/>
                          </a:cubicBezTo>
                          <a:cubicBezTo>
                            <a:pt x="1337" y="361"/>
                            <a:pt x="1337" y="366"/>
                            <a:pt x="1337" y="371"/>
                          </a:cubicBezTo>
                          <a:cubicBezTo>
                            <a:pt x="1261" y="398"/>
                            <a:pt x="1191" y="442"/>
                            <a:pt x="1131" y="501"/>
                          </a:cubicBezTo>
                          <a:cubicBezTo>
                            <a:pt x="1098" y="533"/>
                            <a:pt x="1098" y="533"/>
                            <a:pt x="1098" y="533"/>
                          </a:cubicBezTo>
                          <a:cubicBezTo>
                            <a:pt x="1098" y="533"/>
                            <a:pt x="1098" y="533"/>
                            <a:pt x="1098" y="533"/>
                          </a:cubicBezTo>
                          <a:cubicBezTo>
                            <a:pt x="1065" y="501"/>
                            <a:pt x="1065" y="501"/>
                            <a:pt x="1065" y="501"/>
                          </a:cubicBezTo>
                          <a:cubicBezTo>
                            <a:pt x="960" y="397"/>
                            <a:pt x="822" y="339"/>
                            <a:pt x="686" y="341"/>
                          </a:cubicBezTo>
                          <a:cubicBezTo>
                            <a:pt x="574" y="344"/>
                            <a:pt x="474" y="388"/>
                            <a:pt x="398" y="469"/>
                          </a:cubicBezTo>
                          <a:cubicBezTo>
                            <a:pt x="387" y="481"/>
                            <a:pt x="387" y="500"/>
                            <a:pt x="400" y="511"/>
                          </a:cubicBezTo>
                          <a:cubicBezTo>
                            <a:pt x="412" y="523"/>
                            <a:pt x="431" y="522"/>
                            <a:pt x="442" y="510"/>
                          </a:cubicBezTo>
                          <a:cubicBezTo>
                            <a:pt x="506" y="441"/>
                            <a:pt x="591" y="403"/>
                            <a:pt x="687" y="401"/>
                          </a:cubicBezTo>
                          <a:cubicBezTo>
                            <a:pt x="807" y="399"/>
                            <a:pt x="929" y="451"/>
                            <a:pt x="1023" y="543"/>
                          </a:cubicBezTo>
                          <a:cubicBezTo>
                            <a:pt x="1056" y="576"/>
                            <a:pt x="1056" y="576"/>
                            <a:pt x="1056" y="576"/>
                          </a:cubicBezTo>
                          <a:cubicBezTo>
                            <a:pt x="1071" y="591"/>
                            <a:pt x="1085" y="599"/>
                            <a:pt x="1098" y="599"/>
                          </a:cubicBezTo>
                          <a:cubicBezTo>
                            <a:pt x="1111" y="599"/>
                            <a:pt x="1125" y="591"/>
                            <a:pt x="1140" y="576"/>
                          </a:cubicBezTo>
                          <a:cubicBezTo>
                            <a:pt x="1173" y="543"/>
                            <a:pt x="1173" y="543"/>
                            <a:pt x="1173" y="543"/>
                          </a:cubicBezTo>
                          <a:cubicBezTo>
                            <a:pt x="1223" y="494"/>
                            <a:pt x="1282" y="456"/>
                            <a:pt x="1345" y="432"/>
                          </a:cubicBezTo>
                          <a:cubicBezTo>
                            <a:pt x="1380" y="591"/>
                            <a:pt x="1522" y="711"/>
                            <a:pt x="1692" y="711"/>
                          </a:cubicBezTo>
                          <a:cubicBezTo>
                            <a:pt x="1751" y="711"/>
                            <a:pt x="1806" y="697"/>
                            <a:pt x="1854" y="672"/>
                          </a:cubicBezTo>
                          <a:cubicBezTo>
                            <a:pt x="1921" y="851"/>
                            <a:pt x="1882" y="1057"/>
                            <a:pt x="1755" y="1194"/>
                          </a:cubicBezTo>
                          <a:cubicBezTo>
                            <a:pt x="1324" y="1635"/>
                            <a:pt x="1324" y="1635"/>
                            <a:pt x="1324" y="1635"/>
                          </a:cubicBezTo>
                          <a:cubicBezTo>
                            <a:pt x="1288" y="1642"/>
                            <a:pt x="1288" y="1642"/>
                            <a:pt x="1288" y="1642"/>
                          </a:cubicBezTo>
                          <a:cubicBezTo>
                            <a:pt x="1280" y="1643"/>
                            <a:pt x="1272" y="1645"/>
                            <a:pt x="1265" y="1646"/>
                          </a:cubicBezTo>
                          <a:cubicBezTo>
                            <a:pt x="1220" y="1655"/>
                            <a:pt x="1209" y="1658"/>
                            <a:pt x="1156" y="1649"/>
                          </a:cubicBezTo>
                          <a:cubicBezTo>
                            <a:pt x="900" y="1602"/>
                            <a:pt x="900" y="1602"/>
                            <a:pt x="900" y="1602"/>
                          </a:cubicBezTo>
                          <a:cubicBezTo>
                            <a:pt x="865" y="1590"/>
                            <a:pt x="868" y="1563"/>
                            <a:pt x="870" y="1554"/>
                          </a:cubicBezTo>
                          <a:cubicBezTo>
                            <a:pt x="873" y="1541"/>
                            <a:pt x="885" y="1520"/>
                            <a:pt x="911" y="1524"/>
                          </a:cubicBezTo>
                          <a:cubicBezTo>
                            <a:pt x="911" y="1524"/>
                            <a:pt x="912" y="1524"/>
                            <a:pt x="912" y="1524"/>
                          </a:cubicBezTo>
                          <a:cubicBezTo>
                            <a:pt x="923" y="1526"/>
                            <a:pt x="936" y="1527"/>
                            <a:pt x="949" y="1529"/>
                          </a:cubicBezTo>
                          <a:cubicBezTo>
                            <a:pt x="997" y="1535"/>
                            <a:pt x="1052" y="1542"/>
                            <a:pt x="1101" y="1547"/>
                          </a:cubicBezTo>
                          <a:cubicBezTo>
                            <a:pt x="1201" y="1557"/>
                            <a:pt x="1258" y="1505"/>
                            <a:pt x="1270" y="1448"/>
                          </a:cubicBezTo>
                          <a:cubicBezTo>
                            <a:pt x="1282" y="1391"/>
                            <a:pt x="1249" y="1314"/>
                            <a:pt x="1148" y="1282"/>
                          </a:cubicBezTo>
                          <a:cubicBezTo>
                            <a:pt x="1147" y="1282"/>
                            <a:pt x="1146" y="1281"/>
                            <a:pt x="1145" y="1281"/>
                          </a:cubicBezTo>
                          <a:cubicBezTo>
                            <a:pt x="979" y="1251"/>
                            <a:pt x="979" y="1251"/>
                            <a:pt x="979" y="1251"/>
                          </a:cubicBezTo>
                          <a:cubicBezTo>
                            <a:pt x="890" y="1234"/>
                            <a:pt x="820" y="1247"/>
                            <a:pt x="714" y="1266"/>
                          </a:cubicBezTo>
                          <a:cubicBezTo>
                            <a:pt x="686" y="1271"/>
                            <a:pt x="655" y="1277"/>
                            <a:pt x="620" y="1283"/>
                          </a:cubicBezTo>
                          <a:cubicBezTo>
                            <a:pt x="541" y="1296"/>
                            <a:pt x="541" y="1296"/>
                            <a:pt x="541" y="1296"/>
                          </a:cubicBezTo>
                          <a:cubicBezTo>
                            <a:pt x="517" y="1271"/>
                            <a:pt x="517" y="1271"/>
                            <a:pt x="517" y="1271"/>
                          </a:cubicBezTo>
                          <a:cubicBezTo>
                            <a:pt x="442" y="1194"/>
                            <a:pt x="442" y="1194"/>
                            <a:pt x="442" y="1194"/>
                          </a:cubicBezTo>
                          <a:cubicBezTo>
                            <a:pt x="301" y="1043"/>
                            <a:pt x="270" y="806"/>
                            <a:pt x="366" y="618"/>
                          </a:cubicBezTo>
                          <a:cubicBezTo>
                            <a:pt x="373" y="604"/>
                            <a:pt x="368" y="585"/>
                            <a:pt x="353" y="578"/>
                          </a:cubicBezTo>
                          <a:cubicBezTo>
                            <a:pt x="338" y="570"/>
                            <a:pt x="320" y="576"/>
                            <a:pt x="312" y="591"/>
                          </a:cubicBezTo>
                          <a:cubicBezTo>
                            <a:pt x="205" y="801"/>
                            <a:pt x="240" y="1066"/>
                            <a:pt x="398" y="1235"/>
                          </a:cubicBezTo>
                          <a:cubicBezTo>
                            <a:pt x="398" y="1235"/>
                            <a:pt x="398" y="1235"/>
                            <a:pt x="399" y="1236"/>
                          </a:cubicBezTo>
                          <a:cubicBezTo>
                            <a:pt x="469" y="1308"/>
                            <a:pt x="469" y="1308"/>
                            <a:pt x="469" y="1308"/>
                          </a:cubicBezTo>
                          <a:cubicBezTo>
                            <a:pt x="338" y="1329"/>
                            <a:pt x="338" y="1329"/>
                            <a:pt x="338" y="1329"/>
                          </a:cubicBezTo>
                          <a:cubicBezTo>
                            <a:pt x="338" y="1326"/>
                            <a:pt x="338" y="1326"/>
                            <a:pt x="338" y="1326"/>
                          </a:cubicBezTo>
                          <a:cubicBezTo>
                            <a:pt x="338" y="1303"/>
                            <a:pt x="317" y="1284"/>
                            <a:pt x="292" y="1284"/>
                          </a:cubicBezTo>
                          <a:cubicBezTo>
                            <a:pt x="45" y="1284"/>
                            <a:pt x="45" y="1284"/>
                            <a:pt x="45" y="1284"/>
                          </a:cubicBezTo>
                          <a:cubicBezTo>
                            <a:pt x="20" y="1284"/>
                            <a:pt x="0" y="1303"/>
                            <a:pt x="0" y="1326"/>
                          </a:cubicBezTo>
                          <a:cubicBezTo>
                            <a:pt x="0" y="1854"/>
                            <a:pt x="0" y="1854"/>
                            <a:pt x="0" y="1854"/>
                          </a:cubicBezTo>
                          <a:cubicBezTo>
                            <a:pt x="0" y="1877"/>
                            <a:pt x="20" y="1896"/>
                            <a:pt x="45" y="1896"/>
                          </a:cubicBezTo>
                          <a:cubicBezTo>
                            <a:pt x="292" y="1896"/>
                            <a:pt x="292" y="1896"/>
                            <a:pt x="292" y="1896"/>
                          </a:cubicBezTo>
                          <a:cubicBezTo>
                            <a:pt x="317" y="1896"/>
                            <a:pt x="338" y="1877"/>
                            <a:pt x="338" y="1854"/>
                          </a:cubicBezTo>
                          <a:cubicBezTo>
                            <a:pt x="338" y="1850"/>
                            <a:pt x="338" y="1850"/>
                            <a:pt x="338" y="1850"/>
                          </a:cubicBezTo>
                          <a:cubicBezTo>
                            <a:pt x="608" y="1923"/>
                            <a:pt x="608" y="1923"/>
                            <a:pt x="608" y="1923"/>
                          </a:cubicBezTo>
                          <a:cubicBezTo>
                            <a:pt x="857" y="1991"/>
                            <a:pt x="857" y="1991"/>
                            <a:pt x="857" y="1991"/>
                          </a:cubicBezTo>
                          <a:cubicBezTo>
                            <a:pt x="913" y="2009"/>
                            <a:pt x="959" y="2016"/>
                            <a:pt x="1001" y="2016"/>
                          </a:cubicBezTo>
                          <a:cubicBezTo>
                            <a:pt x="1067" y="2016"/>
                            <a:pt x="1123" y="1998"/>
                            <a:pt x="1198" y="1974"/>
                          </a:cubicBezTo>
                          <a:cubicBezTo>
                            <a:pt x="1204" y="1972"/>
                            <a:pt x="1211" y="1969"/>
                            <a:pt x="1218" y="1967"/>
                          </a:cubicBezTo>
                          <a:cubicBezTo>
                            <a:pt x="1709" y="1810"/>
                            <a:pt x="1709" y="1810"/>
                            <a:pt x="1709" y="1810"/>
                          </a:cubicBezTo>
                          <a:cubicBezTo>
                            <a:pt x="1766" y="1792"/>
                            <a:pt x="1806" y="1751"/>
                            <a:pt x="1817" y="1700"/>
                          </a:cubicBezTo>
                          <a:cubicBezTo>
                            <a:pt x="1825" y="1661"/>
                            <a:pt x="1814" y="1623"/>
                            <a:pt x="1786" y="1597"/>
                          </a:cubicBezTo>
                          <a:cubicBezTo>
                            <a:pt x="1763" y="1576"/>
                            <a:pt x="1709" y="1547"/>
                            <a:pt x="1606" y="1579"/>
                          </a:cubicBezTo>
                          <a:cubicBezTo>
                            <a:pt x="1428" y="1614"/>
                            <a:pt x="1428" y="1614"/>
                            <a:pt x="1428" y="1614"/>
                          </a:cubicBezTo>
                          <a:cubicBezTo>
                            <a:pt x="1798" y="1236"/>
                            <a:pt x="1798" y="1236"/>
                            <a:pt x="1798" y="1236"/>
                          </a:cubicBezTo>
                          <a:cubicBezTo>
                            <a:pt x="1798" y="1235"/>
                            <a:pt x="1798" y="1235"/>
                            <a:pt x="1798" y="1235"/>
                          </a:cubicBezTo>
                          <a:close/>
                          <a:moveTo>
                            <a:pt x="60" y="1836"/>
                          </a:moveTo>
                          <a:cubicBezTo>
                            <a:pt x="60" y="1344"/>
                            <a:pt x="60" y="1344"/>
                            <a:pt x="60" y="1344"/>
                          </a:cubicBezTo>
                          <a:cubicBezTo>
                            <a:pt x="278" y="1344"/>
                            <a:pt x="278" y="1344"/>
                            <a:pt x="278" y="1344"/>
                          </a:cubicBezTo>
                          <a:cubicBezTo>
                            <a:pt x="278" y="1364"/>
                            <a:pt x="278" y="1364"/>
                            <a:pt x="278" y="1364"/>
                          </a:cubicBezTo>
                          <a:cubicBezTo>
                            <a:pt x="278" y="1364"/>
                            <a:pt x="278" y="1364"/>
                            <a:pt x="278" y="1365"/>
                          </a:cubicBezTo>
                          <a:cubicBezTo>
                            <a:pt x="278" y="1811"/>
                            <a:pt x="278" y="1811"/>
                            <a:pt x="278" y="1811"/>
                          </a:cubicBezTo>
                          <a:cubicBezTo>
                            <a:pt x="278" y="1811"/>
                            <a:pt x="278" y="1811"/>
                            <a:pt x="278" y="1811"/>
                          </a:cubicBezTo>
                          <a:cubicBezTo>
                            <a:pt x="278" y="1836"/>
                            <a:pt x="278" y="1836"/>
                            <a:pt x="278" y="1836"/>
                          </a:cubicBezTo>
                          <a:lnTo>
                            <a:pt x="60" y="1836"/>
                          </a:lnTo>
                          <a:close/>
                          <a:moveTo>
                            <a:pt x="1622" y="1637"/>
                          </a:moveTo>
                          <a:cubicBezTo>
                            <a:pt x="1678" y="1619"/>
                            <a:pt x="1723" y="1621"/>
                            <a:pt x="1745" y="1642"/>
                          </a:cubicBezTo>
                          <a:cubicBezTo>
                            <a:pt x="1757" y="1653"/>
                            <a:pt x="1762" y="1670"/>
                            <a:pt x="1758" y="1688"/>
                          </a:cubicBezTo>
                          <a:cubicBezTo>
                            <a:pt x="1752" y="1717"/>
                            <a:pt x="1727" y="1741"/>
                            <a:pt x="1690" y="1753"/>
                          </a:cubicBezTo>
                          <a:cubicBezTo>
                            <a:pt x="1200" y="1910"/>
                            <a:pt x="1200" y="1910"/>
                            <a:pt x="1200" y="1910"/>
                          </a:cubicBezTo>
                          <a:cubicBezTo>
                            <a:pt x="1193" y="1912"/>
                            <a:pt x="1186" y="1915"/>
                            <a:pt x="1179" y="1917"/>
                          </a:cubicBezTo>
                          <a:cubicBezTo>
                            <a:pt x="1062" y="1955"/>
                            <a:pt x="1003" y="1974"/>
                            <a:pt x="874" y="1934"/>
                          </a:cubicBezTo>
                          <a:cubicBezTo>
                            <a:pt x="874" y="1933"/>
                            <a:pt x="873" y="1933"/>
                            <a:pt x="873" y="1933"/>
                          </a:cubicBezTo>
                          <a:cubicBezTo>
                            <a:pt x="338" y="1788"/>
                            <a:pt x="338" y="1788"/>
                            <a:pt x="338" y="1788"/>
                          </a:cubicBezTo>
                          <a:cubicBezTo>
                            <a:pt x="338" y="1390"/>
                            <a:pt x="338" y="1390"/>
                            <a:pt x="338" y="1390"/>
                          </a:cubicBezTo>
                          <a:cubicBezTo>
                            <a:pt x="629" y="1342"/>
                            <a:pt x="629" y="1342"/>
                            <a:pt x="629" y="1342"/>
                          </a:cubicBezTo>
                          <a:cubicBezTo>
                            <a:pt x="665" y="1336"/>
                            <a:pt x="697" y="1330"/>
                            <a:pt x="725" y="1325"/>
                          </a:cubicBezTo>
                          <a:cubicBezTo>
                            <a:pt x="828" y="1307"/>
                            <a:pt x="890" y="1295"/>
                            <a:pt x="969" y="1310"/>
                          </a:cubicBezTo>
                          <a:cubicBezTo>
                            <a:pt x="1132" y="1340"/>
                            <a:pt x="1132" y="1340"/>
                            <a:pt x="1132" y="1340"/>
                          </a:cubicBezTo>
                          <a:cubicBezTo>
                            <a:pt x="1196" y="1361"/>
                            <a:pt x="1218" y="1404"/>
                            <a:pt x="1211" y="1436"/>
                          </a:cubicBezTo>
                          <a:cubicBezTo>
                            <a:pt x="1203" y="1473"/>
                            <a:pt x="1163" y="1493"/>
                            <a:pt x="1107" y="1488"/>
                          </a:cubicBezTo>
                          <a:cubicBezTo>
                            <a:pt x="1059" y="1483"/>
                            <a:pt x="1005" y="1476"/>
                            <a:pt x="957" y="1469"/>
                          </a:cubicBezTo>
                          <a:cubicBezTo>
                            <a:pt x="944" y="1468"/>
                            <a:pt x="931" y="1466"/>
                            <a:pt x="920" y="1465"/>
                          </a:cubicBezTo>
                          <a:cubicBezTo>
                            <a:pt x="862" y="1456"/>
                            <a:pt x="822" y="1496"/>
                            <a:pt x="812" y="1540"/>
                          </a:cubicBezTo>
                          <a:cubicBezTo>
                            <a:pt x="809" y="1550"/>
                            <a:pt x="809" y="1560"/>
                            <a:pt x="809" y="1570"/>
                          </a:cubicBezTo>
                          <a:cubicBezTo>
                            <a:pt x="811" y="1606"/>
                            <a:pt x="833" y="1644"/>
                            <a:pt x="883" y="1660"/>
                          </a:cubicBezTo>
                          <a:cubicBezTo>
                            <a:pt x="884" y="1661"/>
                            <a:pt x="901" y="1664"/>
                            <a:pt x="901" y="1664"/>
                          </a:cubicBezTo>
                          <a:cubicBezTo>
                            <a:pt x="1146" y="1708"/>
                            <a:pt x="1146" y="1708"/>
                            <a:pt x="1146" y="1708"/>
                          </a:cubicBezTo>
                          <a:cubicBezTo>
                            <a:pt x="1146" y="1708"/>
                            <a:pt x="1146" y="1709"/>
                            <a:pt x="1147" y="1709"/>
                          </a:cubicBezTo>
                          <a:cubicBezTo>
                            <a:pt x="1197" y="1716"/>
                            <a:pt x="1219" y="1716"/>
                            <a:pt x="1250" y="1710"/>
                          </a:cubicBezTo>
                          <a:cubicBezTo>
                            <a:pt x="1258" y="1709"/>
                            <a:pt x="1291" y="1702"/>
                            <a:pt x="1300" y="1700"/>
                          </a:cubicBezTo>
                          <a:cubicBezTo>
                            <a:pt x="1354" y="1690"/>
                            <a:pt x="1354" y="1690"/>
                            <a:pt x="1354" y="1690"/>
                          </a:cubicBezTo>
                          <a:cubicBezTo>
                            <a:pt x="1354" y="1690"/>
                            <a:pt x="1621" y="1638"/>
                            <a:pt x="1622" y="16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3" name="Group 132"/>
                <p:cNvGrpSpPr/>
                <p:nvPr/>
              </p:nvGrpSpPr>
              <p:grpSpPr>
                <a:xfrm>
                  <a:off x="3828109" y="7542526"/>
                  <a:ext cx="3103252" cy="397421"/>
                  <a:chOff x="3828109" y="7832056"/>
                  <a:chExt cx="3103252" cy="397421"/>
                </a:xfrm>
              </p:grpSpPr>
              <p:sp>
                <p:nvSpPr>
                  <p:cNvPr id="11" name="object 18"/>
                  <p:cNvSpPr txBox="1"/>
                  <p:nvPr/>
                </p:nvSpPr>
                <p:spPr>
                  <a:xfrm>
                    <a:off x="4270025" y="7893068"/>
                    <a:ext cx="2661336"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HOSPITALITY AND LEISURE FACILITIES</a:t>
                    </a:r>
                  </a:p>
                </p:txBody>
              </p:sp>
              <p:grpSp>
                <p:nvGrpSpPr>
                  <p:cNvPr id="75" name="Group 132"/>
                  <p:cNvGrpSpPr>
                    <a:grpSpLocks noChangeAspect="1"/>
                  </p:cNvGrpSpPr>
                  <p:nvPr/>
                </p:nvGrpSpPr>
                <p:grpSpPr bwMode="auto">
                  <a:xfrm>
                    <a:off x="3828109" y="7832056"/>
                    <a:ext cx="399219" cy="397421"/>
                    <a:chOff x="2159" y="3146"/>
                    <a:chExt cx="444" cy="442"/>
                  </a:xfrm>
                  <a:solidFill>
                    <a:schemeClr val="bg1"/>
                  </a:solidFill>
                </p:grpSpPr>
                <p:sp>
                  <p:nvSpPr>
                    <p:cNvPr id="76" name="Freeform 133"/>
                    <p:cNvSpPr>
                      <a:spLocks noEditPoints="1"/>
                    </p:cNvSpPr>
                    <p:nvPr/>
                  </p:nvSpPr>
                  <p:spPr bwMode="auto">
                    <a:xfrm>
                      <a:off x="2159" y="3146"/>
                      <a:ext cx="444" cy="442"/>
                    </a:xfrm>
                    <a:custGeom>
                      <a:avLst/>
                      <a:gdLst>
                        <a:gd name="T0" fmla="*/ 256 w 256"/>
                        <a:gd name="T1" fmla="*/ 84 h 256"/>
                        <a:gd name="T2" fmla="*/ 255 w 256"/>
                        <a:gd name="T3" fmla="*/ 83 h 256"/>
                        <a:gd name="T4" fmla="*/ 255 w 256"/>
                        <a:gd name="T5" fmla="*/ 82 h 256"/>
                        <a:gd name="T6" fmla="*/ 186 w 256"/>
                        <a:gd name="T7" fmla="*/ 4 h 256"/>
                        <a:gd name="T8" fmla="*/ 74 w 256"/>
                        <a:gd name="T9" fmla="*/ 0 h 256"/>
                        <a:gd name="T10" fmla="*/ 70 w 256"/>
                        <a:gd name="T11" fmla="*/ 33 h 256"/>
                        <a:gd name="T12" fmla="*/ 1 w 256"/>
                        <a:gd name="T13" fmla="*/ 82 h 256"/>
                        <a:gd name="T14" fmla="*/ 0 w 256"/>
                        <a:gd name="T15" fmla="*/ 84 h 256"/>
                        <a:gd name="T16" fmla="*/ 0 w 256"/>
                        <a:gd name="T17" fmla="*/ 85 h 256"/>
                        <a:gd name="T18" fmla="*/ 0 w 256"/>
                        <a:gd name="T19" fmla="*/ 252 h 256"/>
                        <a:gd name="T20" fmla="*/ 252 w 256"/>
                        <a:gd name="T21" fmla="*/ 256 h 256"/>
                        <a:gd name="T22" fmla="*/ 256 w 256"/>
                        <a:gd name="T23" fmla="*/ 86 h 256"/>
                        <a:gd name="T24" fmla="*/ 240 w 256"/>
                        <a:gd name="T25" fmla="*/ 82 h 256"/>
                        <a:gd name="T26" fmla="*/ 203 w 256"/>
                        <a:gd name="T27" fmla="*/ 82 h 256"/>
                        <a:gd name="T28" fmla="*/ 186 w 256"/>
                        <a:gd name="T29" fmla="*/ 43 h 256"/>
                        <a:gd name="T30" fmla="*/ 186 w 256"/>
                        <a:gd name="T31" fmla="*/ 90 h 256"/>
                        <a:gd name="T32" fmla="*/ 201 w 256"/>
                        <a:gd name="T33" fmla="*/ 248 h 256"/>
                        <a:gd name="T34" fmla="*/ 186 w 256"/>
                        <a:gd name="T35" fmla="*/ 90 h 256"/>
                        <a:gd name="T36" fmla="*/ 53 w 256"/>
                        <a:gd name="T37" fmla="*/ 82 h 256"/>
                        <a:gd name="T38" fmla="*/ 16 w 256"/>
                        <a:gd name="T39" fmla="*/ 82 h 256"/>
                        <a:gd name="T40" fmla="*/ 70 w 256"/>
                        <a:gd name="T41" fmla="*/ 82 h 256"/>
                        <a:gd name="T42" fmla="*/ 48 w 256"/>
                        <a:gd name="T43" fmla="*/ 90 h 256"/>
                        <a:gd name="T44" fmla="*/ 8 w 256"/>
                        <a:gd name="T45" fmla="*/ 248 h 256"/>
                        <a:gd name="T46" fmla="*/ 56 w 256"/>
                        <a:gd name="T47" fmla="*/ 90 h 256"/>
                        <a:gd name="T48" fmla="*/ 70 w 256"/>
                        <a:gd name="T49" fmla="*/ 248 h 256"/>
                        <a:gd name="T50" fmla="*/ 56 w 256"/>
                        <a:gd name="T51" fmla="*/ 90 h 256"/>
                        <a:gd name="T52" fmla="*/ 124 w 256"/>
                        <a:gd name="T53" fmla="*/ 248 h 256"/>
                        <a:gd name="T54" fmla="*/ 99 w 256"/>
                        <a:gd name="T55" fmla="*/ 203 h 256"/>
                        <a:gd name="T56" fmla="*/ 132 w 256"/>
                        <a:gd name="T57" fmla="*/ 248 h 256"/>
                        <a:gd name="T58" fmla="*/ 157 w 256"/>
                        <a:gd name="T59" fmla="*/ 203 h 256"/>
                        <a:gd name="T60" fmla="*/ 132 w 256"/>
                        <a:gd name="T61" fmla="*/ 248 h 256"/>
                        <a:gd name="T62" fmla="*/ 165 w 256"/>
                        <a:gd name="T63" fmla="*/ 199 h 256"/>
                        <a:gd name="T64" fmla="*/ 95 w 256"/>
                        <a:gd name="T65" fmla="*/ 195 h 256"/>
                        <a:gd name="T66" fmla="*/ 91 w 256"/>
                        <a:gd name="T67" fmla="*/ 248 h 256"/>
                        <a:gd name="T68" fmla="*/ 78 w 256"/>
                        <a:gd name="T69" fmla="*/ 8 h 256"/>
                        <a:gd name="T70" fmla="*/ 178 w 256"/>
                        <a:gd name="T71" fmla="*/ 248 h 256"/>
                        <a:gd name="T72" fmla="*/ 248 w 256"/>
                        <a:gd name="T73" fmla="*/ 248 h 256"/>
                        <a:gd name="T74" fmla="*/ 209 w 256"/>
                        <a:gd name="T75" fmla="*/ 90 h 256"/>
                        <a:gd name="T76" fmla="*/ 248 w 256"/>
                        <a:gd name="T77" fmla="*/ 24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256">
                          <a:moveTo>
                            <a:pt x="256" y="85"/>
                          </a:moveTo>
                          <a:cubicBezTo>
                            <a:pt x="256" y="85"/>
                            <a:pt x="256" y="85"/>
                            <a:pt x="256" y="84"/>
                          </a:cubicBezTo>
                          <a:cubicBezTo>
                            <a:pt x="256" y="84"/>
                            <a:pt x="256" y="84"/>
                            <a:pt x="256" y="84"/>
                          </a:cubicBezTo>
                          <a:cubicBezTo>
                            <a:pt x="255" y="83"/>
                            <a:pt x="255" y="83"/>
                            <a:pt x="255" y="83"/>
                          </a:cubicBezTo>
                          <a:cubicBezTo>
                            <a:pt x="255" y="82"/>
                            <a:pt x="255" y="82"/>
                            <a:pt x="255" y="82"/>
                          </a:cubicBezTo>
                          <a:cubicBezTo>
                            <a:pt x="255" y="82"/>
                            <a:pt x="255" y="82"/>
                            <a:pt x="255" y="82"/>
                          </a:cubicBezTo>
                          <a:cubicBezTo>
                            <a:pt x="186" y="33"/>
                            <a:pt x="186" y="33"/>
                            <a:pt x="186" y="33"/>
                          </a:cubicBezTo>
                          <a:cubicBezTo>
                            <a:pt x="186" y="4"/>
                            <a:pt x="186" y="4"/>
                            <a:pt x="186" y="4"/>
                          </a:cubicBezTo>
                          <a:cubicBezTo>
                            <a:pt x="186" y="2"/>
                            <a:pt x="184" y="0"/>
                            <a:pt x="182" y="0"/>
                          </a:cubicBezTo>
                          <a:cubicBezTo>
                            <a:pt x="74" y="0"/>
                            <a:pt x="74" y="0"/>
                            <a:pt x="74" y="0"/>
                          </a:cubicBezTo>
                          <a:cubicBezTo>
                            <a:pt x="72" y="0"/>
                            <a:pt x="70" y="2"/>
                            <a:pt x="70" y="4"/>
                          </a:cubicBezTo>
                          <a:cubicBezTo>
                            <a:pt x="70" y="33"/>
                            <a:pt x="70" y="33"/>
                            <a:pt x="70" y="33"/>
                          </a:cubicBezTo>
                          <a:cubicBezTo>
                            <a:pt x="2" y="82"/>
                            <a:pt x="2" y="82"/>
                            <a:pt x="2" y="82"/>
                          </a:cubicBezTo>
                          <a:cubicBezTo>
                            <a:pt x="2" y="82"/>
                            <a:pt x="2" y="82"/>
                            <a:pt x="1" y="82"/>
                          </a:cubicBezTo>
                          <a:cubicBezTo>
                            <a:pt x="1" y="83"/>
                            <a:pt x="1" y="83"/>
                            <a:pt x="1" y="83"/>
                          </a:cubicBezTo>
                          <a:cubicBezTo>
                            <a:pt x="1" y="83"/>
                            <a:pt x="1" y="83"/>
                            <a:pt x="0" y="84"/>
                          </a:cubicBezTo>
                          <a:cubicBezTo>
                            <a:pt x="0" y="84"/>
                            <a:pt x="0" y="84"/>
                            <a:pt x="0" y="84"/>
                          </a:cubicBezTo>
                          <a:cubicBezTo>
                            <a:pt x="0" y="85"/>
                            <a:pt x="0" y="85"/>
                            <a:pt x="0" y="85"/>
                          </a:cubicBezTo>
                          <a:cubicBezTo>
                            <a:pt x="0" y="85"/>
                            <a:pt x="0" y="85"/>
                            <a:pt x="0" y="86"/>
                          </a:cubicBezTo>
                          <a:cubicBezTo>
                            <a:pt x="0" y="252"/>
                            <a:pt x="0" y="252"/>
                            <a:pt x="0" y="252"/>
                          </a:cubicBezTo>
                          <a:cubicBezTo>
                            <a:pt x="0" y="254"/>
                            <a:pt x="2" y="256"/>
                            <a:pt x="4" y="256"/>
                          </a:cubicBezTo>
                          <a:cubicBezTo>
                            <a:pt x="252" y="256"/>
                            <a:pt x="252" y="256"/>
                            <a:pt x="252" y="256"/>
                          </a:cubicBezTo>
                          <a:cubicBezTo>
                            <a:pt x="254" y="256"/>
                            <a:pt x="256" y="254"/>
                            <a:pt x="256" y="252"/>
                          </a:cubicBezTo>
                          <a:cubicBezTo>
                            <a:pt x="256" y="86"/>
                            <a:pt x="256" y="86"/>
                            <a:pt x="256" y="86"/>
                          </a:cubicBezTo>
                          <a:cubicBezTo>
                            <a:pt x="256" y="85"/>
                            <a:pt x="256" y="85"/>
                            <a:pt x="256" y="85"/>
                          </a:cubicBezTo>
                          <a:close/>
                          <a:moveTo>
                            <a:pt x="240" y="82"/>
                          </a:moveTo>
                          <a:cubicBezTo>
                            <a:pt x="205" y="82"/>
                            <a:pt x="205" y="82"/>
                            <a:pt x="205" y="82"/>
                          </a:cubicBezTo>
                          <a:cubicBezTo>
                            <a:pt x="204" y="82"/>
                            <a:pt x="203" y="82"/>
                            <a:pt x="203" y="82"/>
                          </a:cubicBezTo>
                          <a:cubicBezTo>
                            <a:pt x="186" y="82"/>
                            <a:pt x="186" y="82"/>
                            <a:pt x="186" y="82"/>
                          </a:cubicBezTo>
                          <a:cubicBezTo>
                            <a:pt x="186" y="43"/>
                            <a:pt x="186" y="43"/>
                            <a:pt x="186" y="43"/>
                          </a:cubicBezTo>
                          <a:lnTo>
                            <a:pt x="240" y="82"/>
                          </a:lnTo>
                          <a:close/>
                          <a:moveTo>
                            <a:pt x="186" y="90"/>
                          </a:moveTo>
                          <a:cubicBezTo>
                            <a:pt x="201" y="90"/>
                            <a:pt x="201" y="90"/>
                            <a:pt x="201" y="90"/>
                          </a:cubicBezTo>
                          <a:cubicBezTo>
                            <a:pt x="201" y="248"/>
                            <a:pt x="201" y="248"/>
                            <a:pt x="201" y="248"/>
                          </a:cubicBezTo>
                          <a:cubicBezTo>
                            <a:pt x="186" y="248"/>
                            <a:pt x="186" y="248"/>
                            <a:pt x="186" y="248"/>
                          </a:cubicBezTo>
                          <a:lnTo>
                            <a:pt x="186" y="90"/>
                          </a:lnTo>
                          <a:close/>
                          <a:moveTo>
                            <a:pt x="70" y="82"/>
                          </a:moveTo>
                          <a:cubicBezTo>
                            <a:pt x="53" y="82"/>
                            <a:pt x="53" y="82"/>
                            <a:pt x="53" y="82"/>
                          </a:cubicBezTo>
                          <a:cubicBezTo>
                            <a:pt x="53" y="82"/>
                            <a:pt x="52" y="82"/>
                            <a:pt x="52" y="82"/>
                          </a:cubicBezTo>
                          <a:cubicBezTo>
                            <a:pt x="16" y="82"/>
                            <a:pt x="16" y="82"/>
                            <a:pt x="16" y="82"/>
                          </a:cubicBezTo>
                          <a:cubicBezTo>
                            <a:pt x="70" y="43"/>
                            <a:pt x="70" y="43"/>
                            <a:pt x="70" y="43"/>
                          </a:cubicBezTo>
                          <a:lnTo>
                            <a:pt x="70" y="82"/>
                          </a:lnTo>
                          <a:close/>
                          <a:moveTo>
                            <a:pt x="8" y="90"/>
                          </a:moveTo>
                          <a:cubicBezTo>
                            <a:pt x="48" y="90"/>
                            <a:pt x="48" y="90"/>
                            <a:pt x="48" y="90"/>
                          </a:cubicBezTo>
                          <a:cubicBezTo>
                            <a:pt x="48" y="248"/>
                            <a:pt x="48" y="248"/>
                            <a:pt x="48" y="248"/>
                          </a:cubicBezTo>
                          <a:cubicBezTo>
                            <a:pt x="8" y="248"/>
                            <a:pt x="8" y="248"/>
                            <a:pt x="8" y="248"/>
                          </a:cubicBezTo>
                          <a:lnTo>
                            <a:pt x="8" y="90"/>
                          </a:lnTo>
                          <a:close/>
                          <a:moveTo>
                            <a:pt x="56" y="90"/>
                          </a:moveTo>
                          <a:cubicBezTo>
                            <a:pt x="70" y="90"/>
                            <a:pt x="70" y="90"/>
                            <a:pt x="70" y="90"/>
                          </a:cubicBezTo>
                          <a:cubicBezTo>
                            <a:pt x="70" y="248"/>
                            <a:pt x="70" y="248"/>
                            <a:pt x="70" y="248"/>
                          </a:cubicBezTo>
                          <a:cubicBezTo>
                            <a:pt x="56" y="248"/>
                            <a:pt x="56" y="248"/>
                            <a:pt x="56" y="248"/>
                          </a:cubicBezTo>
                          <a:lnTo>
                            <a:pt x="56" y="90"/>
                          </a:lnTo>
                          <a:close/>
                          <a:moveTo>
                            <a:pt x="124" y="203"/>
                          </a:moveTo>
                          <a:cubicBezTo>
                            <a:pt x="124" y="248"/>
                            <a:pt x="124" y="248"/>
                            <a:pt x="124" y="248"/>
                          </a:cubicBezTo>
                          <a:cubicBezTo>
                            <a:pt x="99" y="248"/>
                            <a:pt x="99" y="248"/>
                            <a:pt x="99" y="248"/>
                          </a:cubicBezTo>
                          <a:cubicBezTo>
                            <a:pt x="99" y="203"/>
                            <a:pt x="99" y="203"/>
                            <a:pt x="99" y="203"/>
                          </a:cubicBezTo>
                          <a:lnTo>
                            <a:pt x="124" y="203"/>
                          </a:lnTo>
                          <a:close/>
                          <a:moveTo>
                            <a:pt x="132" y="248"/>
                          </a:moveTo>
                          <a:cubicBezTo>
                            <a:pt x="132" y="203"/>
                            <a:pt x="132" y="203"/>
                            <a:pt x="132" y="203"/>
                          </a:cubicBezTo>
                          <a:cubicBezTo>
                            <a:pt x="157" y="203"/>
                            <a:pt x="157" y="203"/>
                            <a:pt x="157" y="203"/>
                          </a:cubicBezTo>
                          <a:cubicBezTo>
                            <a:pt x="157" y="248"/>
                            <a:pt x="157" y="248"/>
                            <a:pt x="157" y="248"/>
                          </a:cubicBezTo>
                          <a:lnTo>
                            <a:pt x="132" y="248"/>
                          </a:lnTo>
                          <a:close/>
                          <a:moveTo>
                            <a:pt x="165" y="248"/>
                          </a:moveTo>
                          <a:cubicBezTo>
                            <a:pt x="165" y="199"/>
                            <a:pt x="165" y="199"/>
                            <a:pt x="165" y="199"/>
                          </a:cubicBezTo>
                          <a:cubicBezTo>
                            <a:pt x="165" y="196"/>
                            <a:pt x="163" y="195"/>
                            <a:pt x="161" y="195"/>
                          </a:cubicBezTo>
                          <a:cubicBezTo>
                            <a:pt x="95" y="195"/>
                            <a:pt x="95" y="195"/>
                            <a:pt x="95" y="195"/>
                          </a:cubicBezTo>
                          <a:cubicBezTo>
                            <a:pt x="93" y="195"/>
                            <a:pt x="91" y="196"/>
                            <a:pt x="91" y="199"/>
                          </a:cubicBezTo>
                          <a:cubicBezTo>
                            <a:pt x="91" y="248"/>
                            <a:pt x="91" y="248"/>
                            <a:pt x="91" y="248"/>
                          </a:cubicBezTo>
                          <a:cubicBezTo>
                            <a:pt x="78" y="248"/>
                            <a:pt x="78" y="248"/>
                            <a:pt x="78" y="248"/>
                          </a:cubicBezTo>
                          <a:cubicBezTo>
                            <a:pt x="78" y="8"/>
                            <a:pt x="78" y="8"/>
                            <a:pt x="78" y="8"/>
                          </a:cubicBezTo>
                          <a:cubicBezTo>
                            <a:pt x="178" y="8"/>
                            <a:pt x="178" y="8"/>
                            <a:pt x="178" y="8"/>
                          </a:cubicBezTo>
                          <a:cubicBezTo>
                            <a:pt x="178" y="248"/>
                            <a:pt x="178" y="248"/>
                            <a:pt x="178" y="248"/>
                          </a:cubicBezTo>
                          <a:lnTo>
                            <a:pt x="165" y="248"/>
                          </a:lnTo>
                          <a:close/>
                          <a:moveTo>
                            <a:pt x="248" y="248"/>
                          </a:moveTo>
                          <a:cubicBezTo>
                            <a:pt x="209" y="248"/>
                            <a:pt x="209" y="248"/>
                            <a:pt x="209" y="248"/>
                          </a:cubicBezTo>
                          <a:cubicBezTo>
                            <a:pt x="209" y="90"/>
                            <a:pt x="209" y="90"/>
                            <a:pt x="209" y="90"/>
                          </a:cubicBezTo>
                          <a:cubicBezTo>
                            <a:pt x="248" y="90"/>
                            <a:pt x="248" y="90"/>
                            <a:pt x="248" y="90"/>
                          </a:cubicBezTo>
                          <a:lnTo>
                            <a:pt x="248"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34"/>
                    <p:cNvSpPr>
                      <a:spLocks noEditPoints="1"/>
                    </p:cNvSpPr>
                    <p:nvPr/>
                  </p:nvSpPr>
                  <p:spPr bwMode="auto">
                    <a:xfrm>
                      <a:off x="2305" y="3179"/>
                      <a:ext cx="152" cy="152"/>
                    </a:xfrm>
                    <a:custGeom>
                      <a:avLst/>
                      <a:gdLst>
                        <a:gd name="T0" fmla="*/ 84 w 88"/>
                        <a:gd name="T1" fmla="*/ 26 h 88"/>
                        <a:gd name="T2" fmla="*/ 62 w 88"/>
                        <a:gd name="T3" fmla="*/ 26 h 88"/>
                        <a:gd name="T4" fmla="*/ 62 w 88"/>
                        <a:gd name="T5" fmla="*/ 4 h 88"/>
                        <a:gd name="T6" fmla="*/ 58 w 88"/>
                        <a:gd name="T7" fmla="*/ 0 h 88"/>
                        <a:gd name="T8" fmla="*/ 30 w 88"/>
                        <a:gd name="T9" fmla="*/ 0 h 88"/>
                        <a:gd name="T10" fmla="*/ 26 w 88"/>
                        <a:gd name="T11" fmla="*/ 4 h 88"/>
                        <a:gd name="T12" fmla="*/ 26 w 88"/>
                        <a:gd name="T13" fmla="*/ 26 h 88"/>
                        <a:gd name="T14" fmla="*/ 4 w 88"/>
                        <a:gd name="T15" fmla="*/ 26 h 88"/>
                        <a:gd name="T16" fmla="*/ 0 w 88"/>
                        <a:gd name="T17" fmla="*/ 30 h 88"/>
                        <a:gd name="T18" fmla="*/ 0 w 88"/>
                        <a:gd name="T19" fmla="*/ 58 h 88"/>
                        <a:gd name="T20" fmla="*/ 4 w 88"/>
                        <a:gd name="T21" fmla="*/ 62 h 88"/>
                        <a:gd name="T22" fmla="*/ 26 w 88"/>
                        <a:gd name="T23" fmla="*/ 62 h 88"/>
                        <a:gd name="T24" fmla="*/ 26 w 88"/>
                        <a:gd name="T25" fmla="*/ 84 h 88"/>
                        <a:gd name="T26" fmla="*/ 30 w 88"/>
                        <a:gd name="T27" fmla="*/ 88 h 88"/>
                        <a:gd name="T28" fmla="*/ 58 w 88"/>
                        <a:gd name="T29" fmla="*/ 88 h 88"/>
                        <a:gd name="T30" fmla="*/ 62 w 88"/>
                        <a:gd name="T31" fmla="*/ 84 h 88"/>
                        <a:gd name="T32" fmla="*/ 62 w 88"/>
                        <a:gd name="T33" fmla="*/ 62 h 88"/>
                        <a:gd name="T34" fmla="*/ 84 w 88"/>
                        <a:gd name="T35" fmla="*/ 62 h 88"/>
                        <a:gd name="T36" fmla="*/ 88 w 88"/>
                        <a:gd name="T37" fmla="*/ 58 h 88"/>
                        <a:gd name="T38" fmla="*/ 88 w 88"/>
                        <a:gd name="T39" fmla="*/ 30 h 88"/>
                        <a:gd name="T40" fmla="*/ 84 w 88"/>
                        <a:gd name="T41" fmla="*/ 26 h 88"/>
                        <a:gd name="T42" fmla="*/ 80 w 88"/>
                        <a:gd name="T43" fmla="*/ 54 h 88"/>
                        <a:gd name="T44" fmla="*/ 58 w 88"/>
                        <a:gd name="T45" fmla="*/ 54 h 88"/>
                        <a:gd name="T46" fmla="*/ 54 w 88"/>
                        <a:gd name="T47" fmla="*/ 58 h 88"/>
                        <a:gd name="T48" fmla="*/ 54 w 88"/>
                        <a:gd name="T49" fmla="*/ 80 h 88"/>
                        <a:gd name="T50" fmla="*/ 34 w 88"/>
                        <a:gd name="T51" fmla="*/ 80 h 88"/>
                        <a:gd name="T52" fmla="*/ 34 w 88"/>
                        <a:gd name="T53" fmla="*/ 58 h 88"/>
                        <a:gd name="T54" fmla="*/ 30 w 88"/>
                        <a:gd name="T55" fmla="*/ 54 h 88"/>
                        <a:gd name="T56" fmla="*/ 8 w 88"/>
                        <a:gd name="T57" fmla="*/ 54 h 88"/>
                        <a:gd name="T58" fmla="*/ 8 w 88"/>
                        <a:gd name="T59" fmla="*/ 34 h 88"/>
                        <a:gd name="T60" fmla="*/ 30 w 88"/>
                        <a:gd name="T61" fmla="*/ 34 h 88"/>
                        <a:gd name="T62" fmla="*/ 34 w 88"/>
                        <a:gd name="T63" fmla="*/ 30 h 88"/>
                        <a:gd name="T64" fmla="*/ 34 w 88"/>
                        <a:gd name="T65" fmla="*/ 8 h 88"/>
                        <a:gd name="T66" fmla="*/ 54 w 88"/>
                        <a:gd name="T67" fmla="*/ 8 h 88"/>
                        <a:gd name="T68" fmla="*/ 54 w 88"/>
                        <a:gd name="T69" fmla="*/ 30 h 88"/>
                        <a:gd name="T70" fmla="*/ 58 w 88"/>
                        <a:gd name="T71" fmla="*/ 34 h 88"/>
                        <a:gd name="T72" fmla="*/ 80 w 88"/>
                        <a:gd name="T73" fmla="*/ 34 h 88"/>
                        <a:gd name="T74" fmla="*/ 80 w 88"/>
                        <a:gd name="T7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4" y="26"/>
                          </a:moveTo>
                          <a:cubicBezTo>
                            <a:pt x="62" y="26"/>
                            <a:pt x="62" y="26"/>
                            <a:pt x="62" y="26"/>
                          </a:cubicBezTo>
                          <a:cubicBezTo>
                            <a:pt x="62" y="4"/>
                            <a:pt x="62" y="4"/>
                            <a:pt x="62" y="4"/>
                          </a:cubicBezTo>
                          <a:cubicBezTo>
                            <a:pt x="62" y="2"/>
                            <a:pt x="60" y="0"/>
                            <a:pt x="58" y="0"/>
                          </a:cubicBezTo>
                          <a:cubicBezTo>
                            <a:pt x="30" y="0"/>
                            <a:pt x="30" y="0"/>
                            <a:pt x="30" y="0"/>
                          </a:cubicBezTo>
                          <a:cubicBezTo>
                            <a:pt x="28" y="0"/>
                            <a:pt x="26" y="2"/>
                            <a:pt x="26" y="4"/>
                          </a:cubicBezTo>
                          <a:cubicBezTo>
                            <a:pt x="26" y="26"/>
                            <a:pt x="26" y="26"/>
                            <a:pt x="26" y="26"/>
                          </a:cubicBezTo>
                          <a:cubicBezTo>
                            <a:pt x="4" y="26"/>
                            <a:pt x="4" y="26"/>
                            <a:pt x="4" y="26"/>
                          </a:cubicBezTo>
                          <a:cubicBezTo>
                            <a:pt x="2" y="26"/>
                            <a:pt x="0" y="27"/>
                            <a:pt x="0" y="30"/>
                          </a:cubicBezTo>
                          <a:cubicBezTo>
                            <a:pt x="0" y="58"/>
                            <a:pt x="0" y="58"/>
                            <a:pt x="0" y="58"/>
                          </a:cubicBezTo>
                          <a:cubicBezTo>
                            <a:pt x="0" y="60"/>
                            <a:pt x="2" y="62"/>
                            <a:pt x="4" y="62"/>
                          </a:cubicBezTo>
                          <a:cubicBezTo>
                            <a:pt x="26" y="62"/>
                            <a:pt x="26" y="62"/>
                            <a:pt x="26" y="62"/>
                          </a:cubicBezTo>
                          <a:cubicBezTo>
                            <a:pt x="26" y="84"/>
                            <a:pt x="26" y="84"/>
                            <a:pt x="26" y="84"/>
                          </a:cubicBezTo>
                          <a:cubicBezTo>
                            <a:pt x="26" y="86"/>
                            <a:pt x="28" y="88"/>
                            <a:pt x="30" y="88"/>
                          </a:cubicBezTo>
                          <a:cubicBezTo>
                            <a:pt x="58" y="88"/>
                            <a:pt x="58" y="88"/>
                            <a:pt x="58" y="88"/>
                          </a:cubicBezTo>
                          <a:cubicBezTo>
                            <a:pt x="60" y="88"/>
                            <a:pt x="62" y="86"/>
                            <a:pt x="62" y="84"/>
                          </a:cubicBezTo>
                          <a:cubicBezTo>
                            <a:pt x="62" y="62"/>
                            <a:pt x="62" y="62"/>
                            <a:pt x="62" y="62"/>
                          </a:cubicBezTo>
                          <a:cubicBezTo>
                            <a:pt x="84" y="62"/>
                            <a:pt x="84" y="62"/>
                            <a:pt x="84" y="62"/>
                          </a:cubicBezTo>
                          <a:cubicBezTo>
                            <a:pt x="86" y="62"/>
                            <a:pt x="88" y="60"/>
                            <a:pt x="88" y="58"/>
                          </a:cubicBezTo>
                          <a:cubicBezTo>
                            <a:pt x="88" y="30"/>
                            <a:pt x="88" y="30"/>
                            <a:pt x="88" y="30"/>
                          </a:cubicBezTo>
                          <a:cubicBezTo>
                            <a:pt x="88" y="27"/>
                            <a:pt x="86" y="26"/>
                            <a:pt x="84" y="26"/>
                          </a:cubicBezTo>
                          <a:close/>
                          <a:moveTo>
                            <a:pt x="80" y="54"/>
                          </a:moveTo>
                          <a:cubicBezTo>
                            <a:pt x="58" y="54"/>
                            <a:pt x="58" y="54"/>
                            <a:pt x="58" y="54"/>
                          </a:cubicBezTo>
                          <a:cubicBezTo>
                            <a:pt x="56" y="54"/>
                            <a:pt x="54" y="55"/>
                            <a:pt x="54" y="58"/>
                          </a:cubicBezTo>
                          <a:cubicBezTo>
                            <a:pt x="54" y="80"/>
                            <a:pt x="54" y="80"/>
                            <a:pt x="54" y="80"/>
                          </a:cubicBezTo>
                          <a:cubicBezTo>
                            <a:pt x="34" y="80"/>
                            <a:pt x="34" y="80"/>
                            <a:pt x="34" y="80"/>
                          </a:cubicBezTo>
                          <a:cubicBezTo>
                            <a:pt x="34" y="58"/>
                            <a:pt x="34" y="58"/>
                            <a:pt x="34" y="58"/>
                          </a:cubicBezTo>
                          <a:cubicBezTo>
                            <a:pt x="34" y="55"/>
                            <a:pt x="32" y="54"/>
                            <a:pt x="30" y="54"/>
                          </a:cubicBezTo>
                          <a:cubicBezTo>
                            <a:pt x="8" y="54"/>
                            <a:pt x="8" y="54"/>
                            <a:pt x="8" y="54"/>
                          </a:cubicBezTo>
                          <a:cubicBezTo>
                            <a:pt x="8" y="34"/>
                            <a:pt x="8" y="34"/>
                            <a:pt x="8" y="34"/>
                          </a:cubicBezTo>
                          <a:cubicBezTo>
                            <a:pt x="30" y="34"/>
                            <a:pt x="30" y="34"/>
                            <a:pt x="30" y="34"/>
                          </a:cubicBezTo>
                          <a:cubicBezTo>
                            <a:pt x="32" y="34"/>
                            <a:pt x="34" y="32"/>
                            <a:pt x="34" y="30"/>
                          </a:cubicBezTo>
                          <a:cubicBezTo>
                            <a:pt x="34" y="8"/>
                            <a:pt x="34" y="8"/>
                            <a:pt x="34" y="8"/>
                          </a:cubicBezTo>
                          <a:cubicBezTo>
                            <a:pt x="54" y="8"/>
                            <a:pt x="54" y="8"/>
                            <a:pt x="54" y="8"/>
                          </a:cubicBezTo>
                          <a:cubicBezTo>
                            <a:pt x="54" y="30"/>
                            <a:pt x="54" y="30"/>
                            <a:pt x="54" y="30"/>
                          </a:cubicBezTo>
                          <a:cubicBezTo>
                            <a:pt x="54" y="32"/>
                            <a:pt x="56" y="34"/>
                            <a:pt x="58" y="34"/>
                          </a:cubicBezTo>
                          <a:cubicBezTo>
                            <a:pt x="80" y="34"/>
                            <a:pt x="80" y="34"/>
                            <a:pt x="80" y="34"/>
                          </a:cubicBezTo>
                          <a:lnTo>
                            <a:pt x="8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5"/>
                    <p:cNvSpPr>
                      <a:spLocks/>
                    </p:cNvSpPr>
                    <p:nvPr/>
                  </p:nvSpPr>
                  <p:spPr bwMode="auto">
                    <a:xfrm>
                      <a:off x="2310" y="3360"/>
                      <a:ext cx="142" cy="14"/>
                    </a:xfrm>
                    <a:custGeom>
                      <a:avLst/>
                      <a:gdLst>
                        <a:gd name="T0" fmla="*/ 78 w 82"/>
                        <a:gd name="T1" fmla="*/ 0 h 8"/>
                        <a:gd name="T2" fmla="*/ 4 w 82"/>
                        <a:gd name="T3" fmla="*/ 0 h 8"/>
                        <a:gd name="T4" fmla="*/ 0 w 82"/>
                        <a:gd name="T5" fmla="*/ 4 h 8"/>
                        <a:gd name="T6" fmla="*/ 4 w 82"/>
                        <a:gd name="T7" fmla="*/ 8 h 8"/>
                        <a:gd name="T8" fmla="*/ 78 w 82"/>
                        <a:gd name="T9" fmla="*/ 8 h 8"/>
                        <a:gd name="T10" fmla="*/ 82 w 82"/>
                        <a:gd name="T11" fmla="*/ 4 h 8"/>
                        <a:gd name="T12" fmla="*/ 78 w 8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2" h="8">
                          <a:moveTo>
                            <a:pt x="78" y="0"/>
                          </a:moveTo>
                          <a:cubicBezTo>
                            <a:pt x="4" y="0"/>
                            <a:pt x="4" y="0"/>
                            <a:pt x="4" y="0"/>
                          </a:cubicBezTo>
                          <a:cubicBezTo>
                            <a:pt x="2" y="0"/>
                            <a:pt x="0" y="2"/>
                            <a:pt x="0" y="4"/>
                          </a:cubicBezTo>
                          <a:cubicBezTo>
                            <a:pt x="0" y="6"/>
                            <a:pt x="2" y="8"/>
                            <a:pt x="4" y="8"/>
                          </a:cubicBezTo>
                          <a:cubicBezTo>
                            <a:pt x="78" y="8"/>
                            <a:pt x="78" y="8"/>
                            <a:pt x="78" y="8"/>
                          </a:cubicBezTo>
                          <a:cubicBezTo>
                            <a:pt x="80" y="8"/>
                            <a:pt x="82" y="6"/>
                            <a:pt x="82" y="4"/>
                          </a:cubicBezTo>
                          <a:cubicBezTo>
                            <a:pt x="82" y="2"/>
                            <a:pt x="80"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6"/>
                    <p:cNvSpPr>
                      <a:spLocks/>
                    </p:cNvSpPr>
                    <p:nvPr/>
                  </p:nvSpPr>
                  <p:spPr bwMode="auto">
                    <a:xfrm>
                      <a:off x="2310" y="3388"/>
                      <a:ext cx="142" cy="14"/>
                    </a:xfrm>
                    <a:custGeom>
                      <a:avLst/>
                      <a:gdLst>
                        <a:gd name="T0" fmla="*/ 78 w 82"/>
                        <a:gd name="T1" fmla="*/ 0 h 8"/>
                        <a:gd name="T2" fmla="*/ 4 w 82"/>
                        <a:gd name="T3" fmla="*/ 0 h 8"/>
                        <a:gd name="T4" fmla="*/ 0 w 82"/>
                        <a:gd name="T5" fmla="*/ 4 h 8"/>
                        <a:gd name="T6" fmla="*/ 4 w 82"/>
                        <a:gd name="T7" fmla="*/ 8 h 8"/>
                        <a:gd name="T8" fmla="*/ 78 w 82"/>
                        <a:gd name="T9" fmla="*/ 8 h 8"/>
                        <a:gd name="T10" fmla="*/ 82 w 82"/>
                        <a:gd name="T11" fmla="*/ 4 h 8"/>
                        <a:gd name="T12" fmla="*/ 78 w 8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2" h="8">
                          <a:moveTo>
                            <a:pt x="78" y="0"/>
                          </a:moveTo>
                          <a:cubicBezTo>
                            <a:pt x="4" y="0"/>
                            <a:pt x="4" y="0"/>
                            <a:pt x="4" y="0"/>
                          </a:cubicBezTo>
                          <a:cubicBezTo>
                            <a:pt x="2" y="0"/>
                            <a:pt x="0" y="2"/>
                            <a:pt x="0" y="4"/>
                          </a:cubicBezTo>
                          <a:cubicBezTo>
                            <a:pt x="0" y="6"/>
                            <a:pt x="2" y="8"/>
                            <a:pt x="4" y="8"/>
                          </a:cubicBezTo>
                          <a:cubicBezTo>
                            <a:pt x="78" y="8"/>
                            <a:pt x="78" y="8"/>
                            <a:pt x="78" y="8"/>
                          </a:cubicBezTo>
                          <a:cubicBezTo>
                            <a:pt x="80" y="8"/>
                            <a:pt x="82" y="6"/>
                            <a:pt x="82" y="4"/>
                          </a:cubicBezTo>
                          <a:cubicBezTo>
                            <a:pt x="82" y="2"/>
                            <a:pt x="80"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7"/>
                    <p:cNvSpPr>
                      <a:spLocks/>
                    </p:cNvSpPr>
                    <p:nvPr/>
                  </p:nvSpPr>
                  <p:spPr bwMode="auto">
                    <a:xfrm>
                      <a:off x="2310" y="3415"/>
                      <a:ext cx="142" cy="14"/>
                    </a:xfrm>
                    <a:custGeom>
                      <a:avLst/>
                      <a:gdLst>
                        <a:gd name="T0" fmla="*/ 78 w 82"/>
                        <a:gd name="T1" fmla="*/ 0 h 8"/>
                        <a:gd name="T2" fmla="*/ 4 w 82"/>
                        <a:gd name="T3" fmla="*/ 0 h 8"/>
                        <a:gd name="T4" fmla="*/ 0 w 82"/>
                        <a:gd name="T5" fmla="*/ 4 h 8"/>
                        <a:gd name="T6" fmla="*/ 4 w 82"/>
                        <a:gd name="T7" fmla="*/ 8 h 8"/>
                        <a:gd name="T8" fmla="*/ 78 w 82"/>
                        <a:gd name="T9" fmla="*/ 8 h 8"/>
                        <a:gd name="T10" fmla="*/ 82 w 82"/>
                        <a:gd name="T11" fmla="*/ 4 h 8"/>
                        <a:gd name="T12" fmla="*/ 78 w 8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2" h="8">
                          <a:moveTo>
                            <a:pt x="78" y="0"/>
                          </a:moveTo>
                          <a:cubicBezTo>
                            <a:pt x="4" y="0"/>
                            <a:pt x="4" y="0"/>
                            <a:pt x="4" y="0"/>
                          </a:cubicBezTo>
                          <a:cubicBezTo>
                            <a:pt x="2" y="0"/>
                            <a:pt x="0" y="2"/>
                            <a:pt x="0" y="4"/>
                          </a:cubicBezTo>
                          <a:cubicBezTo>
                            <a:pt x="0" y="6"/>
                            <a:pt x="2" y="8"/>
                            <a:pt x="4" y="8"/>
                          </a:cubicBezTo>
                          <a:cubicBezTo>
                            <a:pt x="78" y="8"/>
                            <a:pt x="78" y="8"/>
                            <a:pt x="78" y="8"/>
                          </a:cubicBezTo>
                          <a:cubicBezTo>
                            <a:pt x="80" y="8"/>
                            <a:pt x="82" y="6"/>
                            <a:pt x="82" y="4"/>
                          </a:cubicBezTo>
                          <a:cubicBezTo>
                            <a:pt x="82" y="2"/>
                            <a:pt x="80"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8"/>
                    <p:cNvSpPr>
                      <a:spLocks/>
                    </p:cNvSpPr>
                    <p:nvPr/>
                  </p:nvSpPr>
                  <p:spPr bwMode="auto">
                    <a:xfrm>
                      <a:off x="2310" y="3443"/>
                      <a:ext cx="142" cy="14"/>
                    </a:xfrm>
                    <a:custGeom>
                      <a:avLst/>
                      <a:gdLst>
                        <a:gd name="T0" fmla="*/ 78 w 82"/>
                        <a:gd name="T1" fmla="*/ 0 h 8"/>
                        <a:gd name="T2" fmla="*/ 4 w 82"/>
                        <a:gd name="T3" fmla="*/ 0 h 8"/>
                        <a:gd name="T4" fmla="*/ 0 w 82"/>
                        <a:gd name="T5" fmla="*/ 4 h 8"/>
                        <a:gd name="T6" fmla="*/ 4 w 82"/>
                        <a:gd name="T7" fmla="*/ 8 h 8"/>
                        <a:gd name="T8" fmla="*/ 78 w 82"/>
                        <a:gd name="T9" fmla="*/ 8 h 8"/>
                        <a:gd name="T10" fmla="*/ 82 w 82"/>
                        <a:gd name="T11" fmla="*/ 4 h 8"/>
                        <a:gd name="T12" fmla="*/ 78 w 8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2" h="8">
                          <a:moveTo>
                            <a:pt x="78" y="0"/>
                          </a:moveTo>
                          <a:cubicBezTo>
                            <a:pt x="4" y="0"/>
                            <a:pt x="4" y="0"/>
                            <a:pt x="4" y="0"/>
                          </a:cubicBezTo>
                          <a:cubicBezTo>
                            <a:pt x="2" y="0"/>
                            <a:pt x="0" y="2"/>
                            <a:pt x="0" y="4"/>
                          </a:cubicBezTo>
                          <a:cubicBezTo>
                            <a:pt x="0" y="6"/>
                            <a:pt x="2" y="8"/>
                            <a:pt x="4" y="8"/>
                          </a:cubicBezTo>
                          <a:cubicBezTo>
                            <a:pt x="78" y="8"/>
                            <a:pt x="78" y="8"/>
                            <a:pt x="78" y="8"/>
                          </a:cubicBezTo>
                          <a:cubicBezTo>
                            <a:pt x="80" y="8"/>
                            <a:pt x="82" y="6"/>
                            <a:pt x="82" y="4"/>
                          </a:cubicBezTo>
                          <a:cubicBezTo>
                            <a:pt x="82" y="2"/>
                            <a:pt x="80"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9"/>
                    <p:cNvSpPr>
                      <a:spLocks/>
                    </p:cNvSpPr>
                    <p:nvPr/>
                  </p:nvSpPr>
                  <p:spPr bwMode="auto">
                    <a:xfrm>
                      <a:off x="2180" y="3360"/>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40"/>
                    <p:cNvSpPr>
                      <a:spLocks/>
                    </p:cNvSpPr>
                    <p:nvPr/>
                  </p:nvSpPr>
                  <p:spPr bwMode="auto">
                    <a:xfrm>
                      <a:off x="2180" y="3388"/>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1"/>
                    <p:cNvSpPr>
                      <a:spLocks/>
                    </p:cNvSpPr>
                    <p:nvPr/>
                  </p:nvSpPr>
                  <p:spPr bwMode="auto">
                    <a:xfrm>
                      <a:off x="2180" y="3415"/>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42"/>
                    <p:cNvSpPr>
                      <a:spLocks/>
                    </p:cNvSpPr>
                    <p:nvPr/>
                  </p:nvSpPr>
                  <p:spPr bwMode="auto">
                    <a:xfrm>
                      <a:off x="2180" y="3443"/>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43"/>
                    <p:cNvSpPr>
                      <a:spLocks/>
                    </p:cNvSpPr>
                    <p:nvPr/>
                  </p:nvSpPr>
                  <p:spPr bwMode="auto">
                    <a:xfrm>
                      <a:off x="2180" y="3471"/>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44"/>
                    <p:cNvSpPr>
                      <a:spLocks/>
                    </p:cNvSpPr>
                    <p:nvPr/>
                  </p:nvSpPr>
                  <p:spPr bwMode="auto">
                    <a:xfrm>
                      <a:off x="2180" y="3498"/>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5"/>
                    <p:cNvSpPr>
                      <a:spLocks/>
                    </p:cNvSpPr>
                    <p:nvPr/>
                  </p:nvSpPr>
                  <p:spPr bwMode="auto">
                    <a:xfrm>
                      <a:off x="2180" y="3526"/>
                      <a:ext cx="54" cy="14"/>
                    </a:xfrm>
                    <a:custGeom>
                      <a:avLst/>
                      <a:gdLst>
                        <a:gd name="T0" fmla="*/ 27 w 31"/>
                        <a:gd name="T1" fmla="*/ 0 h 8"/>
                        <a:gd name="T2" fmla="*/ 4 w 31"/>
                        <a:gd name="T3" fmla="*/ 0 h 8"/>
                        <a:gd name="T4" fmla="*/ 0 w 31"/>
                        <a:gd name="T5" fmla="*/ 4 h 8"/>
                        <a:gd name="T6" fmla="*/ 4 w 31"/>
                        <a:gd name="T7" fmla="*/ 8 h 8"/>
                        <a:gd name="T8" fmla="*/ 27 w 31"/>
                        <a:gd name="T9" fmla="*/ 8 h 8"/>
                        <a:gd name="T10" fmla="*/ 31 w 31"/>
                        <a:gd name="T11" fmla="*/ 4 h 8"/>
                        <a:gd name="T12" fmla="*/ 27 w 3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27" y="0"/>
                          </a:moveTo>
                          <a:cubicBezTo>
                            <a:pt x="4" y="0"/>
                            <a:pt x="4" y="0"/>
                            <a:pt x="4" y="0"/>
                          </a:cubicBezTo>
                          <a:cubicBezTo>
                            <a:pt x="2" y="0"/>
                            <a:pt x="0" y="2"/>
                            <a:pt x="0" y="4"/>
                          </a:cubicBezTo>
                          <a:cubicBezTo>
                            <a:pt x="0" y="6"/>
                            <a:pt x="2" y="8"/>
                            <a:pt x="4" y="8"/>
                          </a:cubicBezTo>
                          <a:cubicBezTo>
                            <a:pt x="27" y="8"/>
                            <a:pt x="27" y="8"/>
                            <a:pt x="27" y="8"/>
                          </a:cubicBezTo>
                          <a:cubicBezTo>
                            <a:pt x="29" y="8"/>
                            <a:pt x="31" y="6"/>
                            <a:pt x="31" y="4"/>
                          </a:cubicBezTo>
                          <a:cubicBezTo>
                            <a:pt x="31" y="2"/>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6"/>
                    <p:cNvSpPr>
                      <a:spLocks/>
                    </p:cNvSpPr>
                    <p:nvPr/>
                  </p:nvSpPr>
                  <p:spPr bwMode="auto">
                    <a:xfrm>
                      <a:off x="2528" y="3360"/>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7"/>
                    <p:cNvSpPr>
                      <a:spLocks/>
                    </p:cNvSpPr>
                    <p:nvPr/>
                  </p:nvSpPr>
                  <p:spPr bwMode="auto">
                    <a:xfrm>
                      <a:off x="2528" y="3388"/>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8"/>
                    <p:cNvSpPr>
                      <a:spLocks/>
                    </p:cNvSpPr>
                    <p:nvPr/>
                  </p:nvSpPr>
                  <p:spPr bwMode="auto">
                    <a:xfrm>
                      <a:off x="2528" y="3415"/>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9"/>
                    <p:cNvSpPr>
                      <a:spLocks/>
                    </p:cNvSpPr>
                    <p:nvPr/>
                  </p:nvSpPr>
                  <p:spPr bwMode="auto">
                    <a:xfrm>
                      <a:off x="2528" y="3443"/>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50"/>
                    <p:cNvSpPr>
                      <a:spLocks/>
                    </p:cNvSpPr>
                    <p:nvPr/>
                  </p:nvSpPr>
                  <p:spPr bwMode="auto">
                    <a:xfrm>
                      <a:off x="2528" y="3471"/>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51"/>
                    <p:cNvSpPr>
                      <a:spLocks/>
                    </p:cNvSpPr>
                    <p:nvPr/>
                  </p:nvSpPr>
                  <p:spPr bwMode="auto">
                    <a:xfrm>
                      <a:off x="2528" y="3498"/>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52"/>
                    <p:cNvSpPr>
                      <a:spLocks/>
                    </p:cNvSpPr>
                    <p:nvPr/>
                  </p:nvSpPr>
                  <p:spPr bwMode="auto">
                    <a:xfrm>
                      <a:off x="2528" y="3526"/>
                      <a:ext cx="54" cy="14"/>
                    </a:xfrm>
                    <a:custGeom>
                      <a:avLst/>
                      <a:gdLst>
                        <a:gd name="T0" fmla="*/ 4 w 31"/>
                        <a:gd name="T1" fmla="*/ 8 h 8"/>
                        <a:gd name="T2" fmla="*/ 27 w 31"/>
                        <a:gd name="T3" fmla="*/ 8 h 8"/>
                        <a:gd name="T4" fmla="*/ 31 w 31"/>
                        <a:gd name="T5" fmla="*/ 4 h 8"/>
                        <a:gd name="T6" fmla="*/ 27 w 31"/>
                        <a:gd name="T7" fmla="*/ 0 h 8"/>
                        <a:gd name="T8" fmla="*/ 4 w 31"/>
                        <a:gd name="T9" fmla="*/ 0 h 8"/>
                        <a:gd name="T10" fmla="*/ 0 w 31"/>
                        <a:gd name="T11" fmla="*/ 4 h 8"/>
                        <a:gd name="T12" fmla="*/ 4 w 3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1" h="8">
                          <a:moveTo>
                            <a:pt x="4" y="8"/>
                          </a:moveTo>
                          <a:cubicBezTo>
                            <a:pt x="27" y="8"/>
                            <a:pt x="27" y="8"/>
                            <a:pt x="27" y="8"/>
                          </a:cubicBezTo>
                          <a:cubicBezTo>
                            <a:pt x="29" y="8"/>
                            <a:pt x="31" y="6"/>
                            <a:pt x="31" y="4"/>
                          </a:cubicBezTo>
                          <a:cubicBezTo>
                            <a:pt x="31" y="2"/>
                            <a:pt x="29" y="0"/>
                            <a:pt x="27"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136"/>
                <p:cNvGrpSpPr/>
                <p:nvPr/>
              </p:nvGrpSpPr>
              <p:grpSpPr>
                <a:xfrm>
                  <a:off x="3827351" y="9264027"/>
                  <a:ext cx="3096775" cy="385876"/>
                  <a:chOff x="3827351" y="9370626"/>
                  <a:chExt cx="3096775" cy="385876"/>
                </a:xfrm>
              </p:grpSpPr>
              <p:sp>
                <p:nvSpPr>
                  <p:cNvPr id="12" name="object 15"/>
                  <p:cNvSpPr txBox="1"/>
                  <p:nvPr/>
                </p:nvSpPr>
                <p:spPr>
                  <a:xfrm>
                    <a:off x="4270025" y="9425866"/>
                    <a:ext cx="2654101"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ACCESSIBLE COMPLIANT</a:t>
                    </a:r>
                  </a:p>
                </p:txBody>
              </p:sp>
              <p:grpSp>
                <p:nvGrpSpPr>
                  <p:cNvPr id="96" name="Group 155"/>
                  <p:cNvGrpSpPr>
                    <a:grpSpLocks noChangeAspect="1"/>
                  </p:cNvGrpSpPr>
                  <p:nvPr/>
                </p:nvGrpSpPr>
                <p:grpSpPr bwMode="auto">
                  <a:xfrm>
                    <a:off x="3827351" y="9370626"/>
                    <a:ext cx="400734" cy="385876"/>
                    <a:chOff x="626" y="1682"/>
                    <a:chExt cx="3506" cy="3376"/>
                  </a:xfrm>
                  <a:solidFill>
                    <a:schemeClr val="bg1"/>
                  </a:solidFill>
                </p:grpSpPr>
                <p:sp>
                  <p:nvSpPr>
                    <p:cNvPr id="97" name="Freeform 156"/>
                    <p:cNvSpPr>
                      <a:spLocks/>
                    </p:cNvSpPr>
                    <p:nvPr/>
                  </p:nvSpPr>
                  <p:spPr bwMode="auto">
                    <a:xfrm>
                      <a:off x="1023" y="2659"/>
                      <a:ext cx="889" cy="1742"/>
                    </a:xfrm>
                    <a:custGeom>
                      <a:avLst/>
                      <a:gdLst>
                        <a:gd name="T0" fmla="*/ 889 w 889"/>
                        <a:gd name="T1" fmla="*/ 102 h 1742"/>
                        <a:gd name="T2" fmla="*/ 889 w 889"/>
                        <a:gd name="T3" fmla="*/ 0 h 1742"/>
                        <a:gd name="T4" fmla="*/ 0 w 889"/>
                        <a:gd name="T5" fmla="*/ 0 h 1742"/>
                        <a:gd name="T6" fmla="*/ 0 w 889"/>
                        <a:gd name="T7" fmla="*/ 1742 h 1742"/>
                        <a:gd name="T8" fmla="*/ 382 w 889"/>
                        <a:gd name="T9" fmla="*/ 1742 h 1742"/>
                        <a:gd name="T10" fmla="*/ 382 w 889"/>
                        <a:gd name="T11" fmla="*/ 1640 h 1742"/>
                        <a:gd name="T12" fmla="*/ 105 w 889"/>
                        <a:gd name="T13" fmla="*/ 1640 h 1742"/>
                        <a:gd name="T14" fmla="*/ 105 w 889"/>
                        <a:gd name="T15" fmla="*/ 102 h 1742"/>
                        <a:gd name="T16" fmla="*/ 889 w 889"/>
                        <a:gd name="T17" fmla="*/ 102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742">
                          <a:moveTo>
                            <a:pt x="889" y="102"/>
                          </a:moveTo>
                          <a:lnTo>
                            <a:pt x="889" y="0"/>
                          </a:lnTo>
                          <a:lnTo>
                            <a:pt x="0" y="0"/>
                          </a:lnTo>
                          <a:lnTo>
                            <a:pt x="0" y="1742"/>
                          </a:lnTo>
                          <a:lnTo>
                            <a:pt x="382" y="1742"/>
                          </a:lnTo>
                          <a:lnTo>
                            <a:pt x="382" y="1640"/>
                          </a:lnTo>
                          <a:lnTo>
                            <a:pt x="105" y="1640"/>
                          </a:lnTo>
                          <a:lnTo>
                            <a:pt x="105" y="102"/>
                          </a:lnTo>
                          <a:lnTo>
                            <a:pt x="8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7"/>
                    <p:cNvSpPr>
                      <a:spLocks/>
                    </p:cNvSpPr>
                    <p:nvPr/>
                  </p:nvSpPr>
                  <p:spPr bwMode="auto">
                    <a:xfrm>
                      <a:off x="749" y="2386"/>
                      <a:ext cx="1478" cy="1315"/>
                    </a:xfrm>
                    <a:custGeom>
                      <a:avLst/>
                      <a:gdLst>
                        <a:gd name="T0" fmla="*/ 60 w 863"/>
                        <a:gd name="T1" fmla="*/ 150 h 771"/>
                        <a:gd name="T2" fmla="*/ 150 w 863"/>
                        <a:gd name="T3" fmla="*/ 60 h 771"/>
                        <a:gd name="T4" fmla="*/ 863 w 863"/>
                        <a:gd name="T5" fmla="*/ 60 h 771"/>
                        <a:gd name="T6" fmla="*/ 863 w 863"/>
                        <a:gd name="T7" fmla="*/ 0 h 771"/>
                        <a:gd name="T8" fmla="*/ 150 w 863"/>
                        <a:gd name="T9" fmla="*/ 0 h 771"/>
                        <a:gd name="T10" fmla="*/ 0 w 863"/>
                        <a:gd name="T11" fmla="*/ 150 h 771"/>
                        <a:gd name="T12" fmla="*/ 0 w 863"/>
                        <a:gd name="T13" fmla="*/ 771 h 771"/>
                        <a:gd name="T14" fmla="*/ 60 w 863"/>
                        <a:gd name="T15" fmla="*/ 771 h 771"/>
                        <a:gd name="T16" fmla="*/ 60 w 863"/>
                        <a:gd name="T17" fmla="*/ 15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771">
                          <a:moveTo>
                            <a:pt x="60" y="150"/>
                          </a:moveTo>
                          <a:cubicBezTo>
                            <a:pt x="60" y="100"/>
                            <a:pt x="101" y="60"/>
                            <a:pt x="150" y="60"/>
                          </a:cubicBezTo>
                          <a:cubicBezTo>
                            <a:pt x="863" y="60"/>
                            <a:pt x="863" y="60"/>
                            <a:pt x="863" y="60"/>
                          </a:cubicBezTo>
                          <a:cubicBezTo>
                            <a:pt x="863" y="0"/>
                            <a:pt x="863" y="0"/>
                            <a:pt x="863" y="0"/>
                          </a:cubicBezTo>
                          <a:cubicBezTo>
                            <a:pt x="150" y="0"/>
                            <a:pt x="150" y="0"/>
                            <a:pt x="150" y="0"/>
                          </a:cubicBezTo>
                          <a:cubicBezTo>
                            <a:pt x="68" y="0"/>
                            <a:pt x="0" y="67"/>
                            <a:pt x="0" y="150"/>
                          </a:cubicBezTo>
                          <a:cubicBezTo>
                            <a:pt x="0" y="771"/>
                            <a:pt x="0" y="771"/>
                            <a:pt x="0" y="771"/>
                          </a:cubicBezTo>
                          <a:cubicBezTo>
                            <a:pt x="60" y="771"/>
                            <a:pt x="60" y="771"/>
                            <a:pt x="60" y="771"/>
                          </a:cubicBezTo>
                          <a:lnTo>
                            <a:pt x="6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8"/>
                    <p:cNvSpPr>
                      <a:spLocks noEditPoints="1"/>
                    </p:cNvSpPr>
                    <p:nvPr/>
                  </p:nvSpPr>
                  <p:spPr bwMode="auto">
                    <a:xfrm>
                      <a:off x="626" y="1682"/>
                      <a:ext cx="3506" cy="3376"/>
                    </a:xfrm>
                    <a:custGeom>
                      <a:avLst/>
                      <a:gdLst>
                        <a:gd name="T0" fmla="*/ 2048 w 2048"/>
                        <a:gd name="T1" fmla="*/ 150 h 1980"/>
                        <a:gd name="T2" fmla="*/ 1752 w 2048"/>
                        <a:gd name="T3" fmla="*/ 0 h 1980"/>
                        <a:gd name="T4" fmla="*/ 1898 w 2048"/>
                        <a:gd name="T5" fmla="*/ 60 h 1980"/>
                        <a:gd name="T6" fmla="*/ 1988 w 2048"/>
                        <a:gd name="T7" fmla="*/ 240 h 1980"/>
                        <a:gd name="T8" fmla="*/ 1367 w 2048"/>
                        <a:gd name="T9" fmla="*/ 150 h 1980"/>
                        <a:gd name="T10" fmla="*/ 1692 w 2048"/>
                        <a:gd name="T11" fmla="*/ 60 h 1980"/>
                        <a:gd name="T12" fmla="*/ 1457 w 2048"/>
                        <a:gd name="T13" fmla="*/ 0 h 1980"/>
                        <a:gd name="T14" fmla="*/ 1307 w 2048"/>
                        <a:gd name="T15" fmla="*/ 413 h 1980"/>
                        <a:gd name="T16" fmla="*/ 995 w 2048"/>
                        <a:gd name="T17" fmla="*/ 473 h 1980"/>
                        <a:gd name="T18" fmla="*/ 1307 w 2048"/>
                        <a:gd name="T19" fmla="*/ 573 h 1980"/>
                        <a:gd name="T20" fmla="*/ 812 w 2048"/>
                        <a:gd name="T21" fmla="*/ 633 h 1980"/>
                        <a:gd name="T22" fmla="*/ 1307 w 2048"/>
                        <a:gd name="T23" fmla="*/ 1272 h 1980"/>
                        <a:gd name="T24" fmla="*/ 1755 w 2048"/>
                        <a:gd name="T25" fmla="*/ 1423 h 1980"/>
                        <a:gd name="T26" fmla="*/ 515 w 2048"/>
                        <a:gd name="T27" fmla="*/ 1535 h 1980"/>
                        <a:gd name="T28" fmla="*/ 1816 w 2048"/>
                        <a:gd name="T29" fmla="*/ 1595 h 1980"/>
                        <a:gd name="T30" fmla="*/ 1898 w 2048"/>
                        <a:gd name="T31" fmla="*/ 1423 h 1980"/>
                        <a:gd name="T32" fmla="*/ 1916 w 2048"/>
                        <a:gd name="T33" fmla="*/ 1695 h 1980"/>
                        <a:gd name="T34" fmla="*/ 1279 w 2048"/>
                        <a:gd name="T35" fmla="*/ 1725 h 1980"/>
                        <a:gd name="T36" fmla="*/ 796 w 2048"/>
                        <a:gd name="T37" fmla="*/ 1751 h 1980"/>
                        <a:gd name="T38" fmla="*/ 770 w 2048"/>
                        <a:gd name="T39" fmla="*/ 1695 h 1980"/>
                        <a:gd name="T40" fmla="*/ 334 w 2048"/>
                        <a:gd name="T41" fmla="*/ 1755 h 1980"/>
                        <a:gd name="T42" fmla="*/ 796 w 2048"/>
                        <a:gd name="T43" fmla="*/ 1812 h 1980"/>
                        <a:gd name="T44" fmla="*/ 1333 w 2048"/>
                        <a:gd name="T45" fmla="*/ 1755 h 1980"/>
                        <a:gd name="T46" fmla="*/ 1988 w 2048"/>
                        <a:gd name="T47" fmla="*/ 1830 h 1980"/>
                        <a:gd name="T48" fmla="*/ 150 w 2048"/>
                        <a:gd name="T49" fmla="*/ 1920 h 1980"/>
                        <a:gd name="T50" fmla="*/ 60 w 2048"/>
                        <a:gd name="T51" fmla="*/ 1755 h 1980"/>
                        <a:gd name="T52" fmla="*/ 273 w 2048"/>
                        <a:gd name="T53" fmla="*/ 1695 h 1980"/>
                        <a:gd name="T54" fmla="*/ 132 w 2048"/>
                        <a:gd name="T55" fmla="*/ 1244 h 1980"/>
                        <a:gd name="T56" fmla="*/ 72 w 2048"/>
                        <a:gd name="T57" fmla="*/ 1695 h 1980"/>
                        <a:gd name="T58" fmla="*/ 0 w 2048"/>
                        <a:gd name="T59" fmla="*/ 1830 h 1980"/>
                        <a:gd name="T60" fmla="*/ 1898 w 2048"/>
                        <a:gd name="T61" fmla="*/ 1980 h 1980"/>
                        <a:gd name="T62" fmla="*/ 2048 w 2048"/>
                        <a:gd name="T63" fmla="*/ 1695 h 1980"/>
                        <a:gd name="T64" fmla="*/ 1976 w 2048"/>
                        <a:gd name="T65" fmla="*/ 1401 h 1980"/>
                        <a:gd name="T66" fmla="*/ 2048 w 2048"/>
                        <a:gd name="T67" fmla="*/ 437 h 1980"/>
                        <a:gd name="T68" fmla="*/ 1988 w 2048"/>
                        <a:gd name="T69" fmla="*/ 1002 h 1980"/>
                        <a:gd name="T70" fmla="*/ 1367 w 2048"/>
                        <a:gd name="T71" fmla="*/ 301 h 1980"/>
                        <a:gd name="T72" fmla="*/ 1988 w 2048"/>
                        <a:gd name="T73" fmla="*/ 376 h 1980"/>
                        <a:gd name="T74" fmla="*/ 1988 w 2048"/>
                        <a:gd name="T75" fmla="*/ 1062 h 1980"/>
                        <a:gd name="T76" fmla="*/ 1898 w 2048"/>
                        <a:gd name="T77" fmla="*/ 1363 h 1980"/>
                        <a:gd name="T78" fmla="*/ 1367 w 2048"/>
                        <a:gd name="T79" fmla="*/ 1272 h 1980"/>
                        <a:gd name="T80" fmla="*/ 1988 w 2048"/>
                        <a:gd name="T81" fmla="*/ 106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8" h="1980">
                          <a:moveTo>
                            <a:pt x="2048" y="376"/>
                          </a:moveTo>
                          <a:cubicBezTo>
                            <a:pt x="2048" y="150"/>
                            <a:pt x="2048" y="150"/>
                            <a:pt x="2048" y="150"/>
                          </a:cubicBezTo>
                          <a:cubicBezTo>
                            <a:pt x="2048" y="67"/>
                            <a:pt x="1981" y="0"/>
                            <a:pt x="1898" y="0"/>
                          </a:cubicBezTo>
                          <a:cubicBezTo>
                            <a:pt x="1752" y="0"/>
                            <a:pt x="1752" y="0"/>
                            <a:pt x="1752" y="0"/>
                          </a:cubicBezTo>
                          <a:cubicBezTo>
                            <a:pt x="1752" y="60"/>
                            <a:pt x="1752" y="60"/>
                            <a:pt x="1752" y="60"/>
                          </a:cubicBezTo>
                          <a:cubicBezTo>
                            <a:pt x="1898" y="60"/>
                            <a:pt x="1898" y="60"/>
                            <a:pt x="1898" y="60"/>
                          </a:cubicBezTo>
                          <a:cubicBezTo>
                            <a:pt x="1947" y="60"/>
                            <a:pt x="1988" y="101"/>
                            <a:pt x="1988" y="150"/>
                          </a:cubicBezTo>
                          <a:cubicBezTo>
                            <a:pt x="1988" y="240"/>
                            <a:pt x="1988" y="240"/>
                            <a:pt x="1988" y="240"/>
                          </a:cubicBezTo>
                          <a:cubicBezTo>
                            <a:pt x="1367" y="240"/>
                            <a:pt x="1367" y="240"/>
                            <a:pt x="1367" y="240"/>
                          </a:cubicBezTo>
                          <a:cubicBezTo>
                            <a:pt x="1367" y="150"/>
                            <a:pt x="1367" y="150"/>
                            <a:pt x="1367" y="150"/>
                          </a:cubicBezTo>
                          <a:cubicBezTo>
                            <a:pt x="1367" y="101"/>
                            <a:pt x="1407" y="60"/>
                            <a:pt x="1457" y="60"/>
                          </a:cubicBezTo>
                          <a:cubicBezTo>
                            <a:pt x="1692" y="60"/>
                            <a:pt x="1692" y="60"/>
                            <a:pt x="1692" y="60"/>
                          </a:cubicBezTo>
                          <a:cubicBezTo>
                            <a:pt x="1692" y="0"/>
                            <a:pt x="1692" y="0"/>
                            <a:pt x="1692" y="0"/>
                          </a:cubicBezTo>
                          <a:cubicBezTo>
                            <a:pt x="1457" y="0"/>
                            <a:pt x="1457" y="0"/>
                            <a:pt x="1457" y="0"/>
                          </a:cubicBezTo>
                          <a:cubicBezTo>
                            <a:pt x="1374" y="0"/>
                            <a:pt x="1307" y="67"/>
                            <a:pt x="1307" y="150"/>
                          </a:cubicBezTo>
                          <a:cubicBezTo>
                            <a:pt x="1307" y="413"/>
                            <a:pt x="1307" y="413"/>
                            <a:pt x="1307" y="413"/>
                          </a:cubicBezTo>
                          <a:cubicBezTo>
                            <a:pt x="995" y="413"/>
                            <a:pt x="995" y="413"/>
                            <a:pt x="995" y="413"/>
                          </a:cubicBezTo>
                          <a:cubicBezTo>
                            <a:pt x="995" y="473"/>
                            <a:pt x="995" y="473"/>
                            <a:pt x="995" y="473"/>
                          </a:cubicBezTo>
                          <a:cubicBezTo>
                            <a:pt x="1307" y="473"/>
                            <a:pt x="1307" y="473"/>
                            <a:pt x="1307" y="473"/>
                          </a:cubicBezTo>
                          <a:cubicBezTo>
                            <a:pt x="1307" y="573"/>
                            <a:pt x="1307" y="573"/>
                            <a:pt x="1307" y="573"/>
                          </a:cubicBezTo>
                          <a:cubicBezTo>
                            <a:pt x="812" y="573"/>
                            <a:pt x="812" y="573"/>
                            <a:pt x="812" y="573"/>
                          </a:cubicBezTo>
                          <a:cubicBezTo>
                            <a:pt x="812" y="633"/>
                            <a:pt x="812" y="633"/>
                            <a:pt x="812" y="633"/>
                          </a:cubicBezTo>
                          <a:cubicBezTo>
                            <a:pt x="1307" y="633"/>
                            <a:pt x="1307" y="633"/>
                            <a:pt x="1307" y="633"/>
                          </a:cubicBezTo>
                          <a:cubicBezTo>
                            <a:pt x="1307" y="1272"/>
                            <a:pt x="1307" y="1272"/>
                            <a:pt x="1307" y="1272"/>
                          </a:cubicBezTo>
                          <a:cubicBezTo>
                            <a:pt x="1307" y="1355"/>
                            <a:pt x="1374" y="1423"/>
                            <a:pt x="1457" y="1423"/>
                          </a:cubicBezTo>
                          <a:cubicBezTo>
                            <a:pt x="1755" y="1423"/>
                            <a:pt x="1755" y="1423"/>
                            <a:pt x="1755" y="1423"/>
                          </a:cubicBezTo>
                          <a:cubicBezTo>
                            <a:pt x="1755" y="1535"/>
                            <a:pt x="1755" y="1535"/>
                            <a:pt x="1755" y="1535"/>
                          </a:cubicBezTo>
                          <a:cubicBezTo>
                            <a:pt x="515" y="1535"/>
                            <a:pt x="515" y="1535"/>
                            <a:pt x="515" y="1535"/>
                          </a:cubicBezTo>
                          <a:cubicBezTo>
                            <a:pt x="515" y="1595"/>
                            <a:pt x="515" y="1595"/>
                            <a:pt x="515" y="1595"/>
                          </a:cubicBezTo>
                          <a:cubicBezTo>
                            <a:pt x="1816" y="1595"/>
                            <a:pt x="1816" y="1595"/>
                            <a:pt x="1816" y="1595"/>
                          </a:cubicBezTo>
                          <a:cubicBezTo>
                            <a:pt x="1816" y="1423"/>
                            <a:pt x="1816" y="1423"/>
                            <a:pt x="1816" y="1423"/>
                          </a:cubicBezTo>
                          <a:cubicBezTo>
                            <a:pt x="1898" y="1423"/>
                            <a:pt x="1898" y="1423"/>
                            <a:pt x="1898" y="1423"/>
                          </a:cubicBezTo>
                          <a:cubicBezTo>
                            <a:pt x="1904" y="1423"/>
                            <a:pt x="1910" y="1422"/>
                            <a:pt x="1916" y="1422"/>
                          </a:cubicBezTo>
                          <a:cubicBezTo>
                            <a:pt x="1916" y="1695"/>
                            <a:pt x="1916" y="1695"/>
                            <a:pt x="1916" y="1695"/>
                          </a:cubicBezTo>
                          <a:cubicBezTo>
                            <a:pt x="1279" y="1695"/>
                            <a:pt x="1279" y="1695"/>
                            <a:pt x="1279" y="1695"/>
                          </a:cubicBezTo>
                          <a:cubicBezTo>
                            <a:pt x="1279" y="1725"/>
                            <a:pt x="1279" y="1725"/>
                            <a:pt x="1279" y="1725"/>
                          </a:cubicBezTo>
                          <a:cubicBezTo>
                            <a:pt x="1279" y="1740"/>
                            <a:pt x="1267" y="1751"/>
                            <a:pt x="1252" y="1751"/>
                          </a:cubicBezTo>
                          <a:cubicBezTo>
                            <a:pt x="796" y="1751"/>
                            <a:pt x="796" y="1751"/>
                            <a:pt x="796" y="1751"/>
                          </a:cubicBezTo>
                          <a:cubicBezTo>
                            <a:pt x="781" y="1751"/>
                            <a:pt x="770" y="1740"/>
                            <a:pt x="770" y="1725"/>
                          </a:cubicBezTo>
                          <a:cubicBezTo>
                            <a:pt x="770" y="1695"/>
                            <a:pt x="770" y="1695"/>
                            <a:pt x="770" y="1695"/>
                          </a:cubicBezTo>
                          <a:cubicBezTo>
                            <a:pt x="334" y="1695"/>
                            <a:pt x="334" y="1695"/>
                            <a:pt x="334" y="1695"/>
                          </a:cubicBezTo>
                          <a:cubicBezTo>
                            <a:pt x="334" y="1755"/>
                            <a:pt x="334" y="1755"/>
                            <a:pt x="334" y="1755"/>
                          </a:cubicBezTo>
                          <a:cubicBezTo>
                            <a:pt x="715" y="1755"/>
                            <a:pt x="715" y="1755"/>
                            <a:pt x="715" y="1755"/>
                          </a:cubicBezTo>
                          <a:cubicBezTo>
                            <a:pt x="727" y="1788"/>
                            <a:pt x="759" y="1812"/>
                            <a:pt x="796" y="1812"/>
                          </a:cubicBezTo>
                          <a:cubicBezTo>
                            <a:pt x="1252" y="1812"/>
                            <a:pt x="1252" y="1812"/>
                            <a:pt x="1252" y="1812"/>
                          </a:cubicBezTo>
                          <a:cubicBezTo>
                            <a:pt x="1289" y="1812"/>
                            <a:pt x="1321" y="1788"/>
                            <a:pt x="1333" y="1755"/>
                          </a:cubicBezTo>
                          <a:cubicBezTo>
                            <a:pt x="1988" y="1755"/>
                            <a:pt x="1988" y="1755"/>
                            <a:pt x="1988" y="1755"/>
                          </a:cubicBezTo>
                          <a:cubicBezTo>
                            <a:pt x="1988" y="1830"/>
                            <a:pt x="1988" y="1830"/>
                            <a:pt x="1988" y="1830"/>
                          </a:cubicBezTo>
                          <a:cubicBezTo>
                            <a:pt x="1988" y="1879"/>
                            <a:pt x="1947" y="1920"/>
                            <a:pt x="1898" y="1920"/>
                          </a:cubicBezTo>
                          <a:cubicBezTo>
                            <a:pt x="150" y="1920"/>
                            <a:pt x="150" y="1920"/>
                            <a:pt x="150" y="1920"/>
                          </a:cubicBezTo>
                          <a:cubicBezTo>
                            <a:pt x="101" y="1920"/>
                            <a:pt x="60" y="1879"/>
                            <a:pt x="60" y="1830"/>
                          </a:cubicBezTo>
                          <a:cubicBezTo>
                            <a:pt x="60" y="1755"/>
                            <a:pt x="60" y="1755"/>
                            <a:pt x="60" y="1755"/>
                          </a:cubicBezTo>
                          <a:cubicBezTo>
                            <a:pt x="273" y="1755"/>
                            <a:pt x="273" y="1755"/>
                            <a:pt x="273" y="1755"/>
                          </a:cubicBezTo>
                          <a:cubicBezTo>
                            <a:pt x="273" y="1695"/>
                            <a:pt x="273" y="1695"/>
                            <a:pt x="273" y="1695"/>
                          </a:cubicBezTo>
                          <a:cubicBezTo>
                            <a:pt x="132" y="1695"/>
                            <a:pt x="132" y="1695"/>
                            <a:pt x="132" y="1695"/>
                          </a:cubicBezTo>
                          <a:cubicBezTo>
                            <a:pt x="132" y="1244"/>
                            <a:pt x="132" y="1244"/>
                            <a:pt x="132" y="1244"/>
                          </a:cubicBezTo>
                          <a:cubicBezTo>
                            <a:pt x="72" y="1244"/>
                            <a:pt x="72" y="1244"/>
                            <a:pt x="72" y="1244"/>
                          </a:cubicBezTo>
                          <a:cubicBezTo>
                            <a:pt x="72" y="1695"/>
                            <a:pt x="72" y="1695"/>
                            <a:pt x="72" y="1695"/>
                          </a:cubicBezTo>
                          <a:cubicBezTo>
                            <a:pt x="0" y="1695"/>
                            <a:pt x="0" y="1695"/>
                            <a:pt x="0" y="1695"/>
                          </a:cubicBezTo>
                          <a:cubicBezTo>
                            <a:pt x="0" y="1830"/>
                            <a:pt x="0" y="1830"/>
                            <a:pt x="0" y="1830"/>
                          </a:cubicBezTo>
                          <a:cubicBezTo>
                            <a:pt x="0" y="1912"/>
                            <a:pt x="67" y="1980"/>
                            <a:pt x="150" y="1980"/>
                          </a:cubicBezTo>
                          <a:cubicBezTo>
                            <a:pt x="1898" y="1980"/>
                            <a:pt x="1898" y="1980"/>
                            <a:pt x="1898" y="1980"/>
                          </a:cubicBezTo>
                          <a:cubicBezTo>
                            <a:pt x="1981" y="1980"/>
                            <a:pt x="2048" y="1912"/>
                            <a:pt x="2048" y="1830"/>
                          </a:cubicBezTo>
                          <a:cubicBezTo>
                            <a:pt x="2048" y="1695"/>
                            <a:pt x="2048" y="1695"/>
                            <a:pt x="2048" y="1695"/>
                          </a:cubicBezTo>
                          <a:cubicBezTo>
                            <a:pt x="1976" y="1695"/>
                            <a:pt x="1976" y="1695"/>
                            <a:pt x="1976" y="1695"/>
                          </a:cubicBezTo>
                          <a:cubicBezTo>
                            <a:pt x="1976" y="1401"/>
                            <a:pt x="1976" y="1401"/>
                            <a:pt x="1976" y="1401"/>
                          </a:cubicBezTo>
                          <a:cubicBezTo>
                            <a:pt x="2019" y="1374"/>
                            <a:pt x="2048" y="1327"/>
                            <a:pt x="2048" y="1272"/>
                          </a:cubicBezTo>
                          <a:cubicBezTo>
                            <a:pt x="2048" y="437"/>
                            <a:pt x="2048" y="437"/>
                            <a:pt x="2048" y="437"/>
                          </a:cubicBezTo>
                          <a:cubicBezTo>
                            <a:pt x="1988" y="437"/>
                            <a:pt x="1988" y="437"/>
                            <a:pt x="1988" y="437"/>
                          </a:cubicBezTo>
                          <a:cubicBezTo>
                            <a:pt x="1988" y="1002"/>
                            <a:pt x="1988" y="1002"/>
                            <a:pt x="1988" y="1002"/>
                          </a:cubicBezTo>
                          <a:cubicBezTo>
                            <a:pt x="1367" y="1002"/>
                            <a:pt x="1367" y="1002"/>
                            <a:pt x="1367" y="1002"/>
                          </a:cubicBezTo>
                          <a:cubicBezTo>
                            <a:pt x="1367" y="301"/>
                            <a:pt x="1367" y="301"/>
                            <a:pt x="1367" y="301"/>
                          </a:cubicBezTo>
                          <a:cubicBezTo>
                            <a:pt x="1988" y="301"/>
                            <a:pt x="1988" y="301"/>
                            <a:pt x="1988" y="301"/>
                          </a:cubicBezTo>
                          <a:cubicBezTo>
                            <a:pt x="1988" y="376"/>
                            <a:pt x="1988" y="376"/>
                            <a:pt x="1988" y="376"/>
                          </a:cubicBezTo>
                          <a:lnTo>
                            <a:pt x="2048" y="376"/>
                          </a:lnTo>
                          <a:close/>
                          <a:moveTo>
                            <a:pt x="1988" y="1062"/>
                          </a:moveTo>
                          <a:cubicBezTo>
                            <a:pt x="1988" y="1272"/>
                            <a:pt x="1988" y="1272"/>
                            <a:pt x="1988" y="1272"/>
                          </a:cubicBezTo>
                          <a:cubicBezTo>
                            <a:pt x="1988" y="1322"/>
                            <a:pt x="1947" y="1363"/>
                            <a:pt x="1898" y="1363"/>
                          </a:cubicBezTo>
                          <a:cubicBezTo>
                            <a:pt x="1457" y="1363"/>
                            <a:pt x="1457" y="1363"/>
                            <a:pt x="1457" y="1363"/>
                          </a:cubicBezTo>
                          <a:cubicBezTo>
                            <a:pt x="1407" y="1363"/>
                            <a:pt x="1367" y="1322"/>
                            <a:pt x="1367" y="1272"/>
                          </a:cubicBezTo>
                          <a:cubicBezTo>
                            <a:pt x="1367" y="1062"/>
                            <a:pt x="1367" y="1062"/>
                            <a:pt x="1367" y="1062"/>
                          </a:cubicBezTo>
                          <a:lnTo>
                            <a:pt x="1988"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9"/>
                    <p:cNvSpPr>
                      <a:spLocks noEditPoints="1"/>
                    </p:cNvSpPr>
                    <p:nvPr/>
                  </p:nvSpPr>
                  <p:spPr bwMode="auto">
                    <a:xfrm>
                      <a:off x="3343" y="3595"/>
                      <a:ext cx="308" cy="308"/>
                    </a:xfrm>
                    <a:custGeom>
                      <a:avLst/>
                      <a:gdLst>
                        <a:gd name="T0" fmla="*/ 308 w 308"/>
                        <a:gd name="T1" fmla="*/ 0 h 308"/>
                        <a:gd name="T2" fmla="*/ 0 w 308"/>
                        <a:gd name="T3" fmla="*/ 0 h 308"/>
                        <a:gd name="T4" fmla="*/ 0 w 308"/>
                        <a:gd name="T5" fmla="*/ 308 h 308"/>
                        <a:gd name="T6" fmla="*/ 308 w 308"/>
                        <a:gd name="T7" fmla="*/ 308 h 308"/>
                        <a:gd name="T8" fmla="*/ 308 w 308"/>
                        <a:gd name="T9" fmla="*/ 0 h 308"/>
                        <a:gd name="T10" fmla="*/ 205 w 308"/>
                        <a:gd name="T11" fmla="*/ 204 h 308"/>
                        <a:gd name="T12" fmla="*/ 103 w 308"/>
                        <a:gd name="T13" fmla="*/ 204 h 308"/>
                        <a:gd name="T14" fmla="*/ 103 w 308"/>
                        <a:gd name="T15" fmla="*/ 102 h 308"/>
                        <a:gd name="T16" fmla="*/ 205 w 308"/>
                        <a:gd name="T17" fmla="*/ 102 h 308"/>
                        <a:gd name="T18" fmla="*/ 205 w 308"/>
                        <a:gd name="T19" fmla="*/ 2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08">
                          <a:moveTo>
                            <a:pt x="308" y="0"/>
                          </a:moveTo>
                          <a:lnTo>
                            <a:pt x="0" y="0"/>
                          </a:lnTo>
                          <a:lnTo>
                            <a:pt x="0" y="308"/>
                          </a:lnTo>
                          <a:lnTo>
                            <a:pt x="308" y="308"/>
                          </a:lnTo>
                          <a:lnTo>
                            <a:pt x="308" y="0"/>
                          </a:lnTo>
                          <a:close/>
                          <a:moveTo>
                            <a:pt x="205" y="204"/>
                          </a:moveTo>
                          <a:lnTo>
                            <a:pt x="103" y="204"/>
                          </a:lnTo>
                          <a:lnTo>
                            <a:pt x="103" y="102"/>
                          </a:lnTo>
                          <a:lnTo>
                            <a:pt x="205" y="102"/>
                          </a:lnTo>
                          <a:lnTo>
                            <a:pt x="205"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0"/>
                    <p:cNvSpPr>
                      <a:spLocks noEditPoints="1"/>
                    </p:cNvSpPr>
                    <p:nvPr/>
                  </p:nvSpPr>
                  <p:spPr bwMode="auto">
                    <a:xfrm>
                      <a:off x="1532" y="2966"/>
                      <a:ext cx="926" cy="924"/>
                    </a:xfrm>
                    <a:custGeom>
                      <a:avLst/>
                      <a:gdLst>
                        <a:gd name="T0" fmla="*/ 541 w 541"/>
                        <a:gd name="T1" fmla="*/ 271 h 542"/>
                        <a:gd name="T2" fmla="*/ 271 w 541"/>
                        <a:gd name="T3" fmla="*/ 0 h 542"/>
                        <a:gd name="T4" fmla="*/ 0 w 541"/>
                        <a:gd name="T5" fmla="*/ 271 h 542"/>
                        <a:gd name="T6" fmla="*/ 271 w 541"/>
                        <a:gd name="T7" fmla="*/ 542 h 542"/>
                        <a:gd name="T8" fmla="*/ 541 w 541"/>
                        <a:gd name="T9" fmla="*/ 271 h 542"/>
                        <a:gd name="T10" fmla="*/ 271 w 541"/>
                        <a:gd name="T11" fmla="*/ 481 h 542"/>
                        <a:gd name="T12" fmla="*/ 60 w 541"/>
                        <a:gd name="T13" fmla="*/ 271 h 542"/>
                        <a:gd name="T14" fmla="*/ 271 w 541"/>
                        <a:gd name="T15" fmla="*/ 61 h 542"/>
                        <a:gd name="T16" fmla="*/ 481 w 541"/>
                        <a:gd name="T17" fmla="*/ 271 h 542"/>
                        <a:gd name="T18" fmla="*/ 271 w 541"/>
                        <a:gd name="T19" fmla="*/ 48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1" h="542">
                          <a:moveTo>
                            <a:pt x="541" y="271"/>
                          </a:moveTo>
                          <a:cubicBezTo>
                            <a:pt x="541" y="122"/>
                            <a:pt x="420" y="0"/>
                            <a:pt x="271" y="0"/>
                          </a:cubicBezTo>
                          <a:cubicBezTo>
                            <a:pt x="121" y="0"/>
                            <a:pt x="0" y="122"/>
                            <a:pt x="0" y="271"/>
                          </a:cubicBezTo>
                          <a:cubicBezTo>
                            <a:pt x="0" y="420"/>
                            <a:pt x="121" y="542"/>
                            <a:pt x="271" y="542"/>
                          </a:cubicBezTo>
                          <a:cubicBezTo>
                            <a:pt x="420" y="542"/>
                            <a:pt x="541" y="420"/>
                            <a:pt x="541" y="271"/>
                          </a:cubicBezTo>
                          <a:close/>
                          <a:moveTo>
                            <a:pt x="271" y="481"/>
                          </a:moveTo>
                          <a:cubicBezTo>
                            <a:pt x="155" y="481"/>
                            <a:pt x="60" y="387"/>
                            <a:pt x="60" y="271"/>
                          </a:cubicBezTo>
                          <a:cubicBezTo>
                            <a:pt x="60" y="155"/>
                            <a:pt x="155" y="61"/>
                            <a:pt x="271" y="61"/>
                          </a:cubicBezTo>
                          <a:cubicBezTo>
                            <a:pt x="387" y="61"/>
                            <a:pt x="481" y="155"/>
                            <a:pt x="481" y="271"/>
                          </a:cubicBezTo>
                          <a:cubicBezTo>
                            <a:pt x="481" y="387"/>
                            <a:pt x="387" y="481"/>
                            <a:pt x="27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61"/>
                    <p:cNvSpPr>
                      <a:spLocks noEditPoints="1"/>
                    </p:cNvSpPr>
                    <p:nvPr/>
                  </p:nvSpPr>
                  <p:spPr bwMode="auto">
                    <a:xfrm>
                      <a:off x="3069" y="2366"/>
                      <a:ext cx="858" cy="854"/>
                    </a:xfrm>
                    <a:custGeom>
                      <a:avLst/>
                      <a:gdLst>
                        <a:gd name="T0" fmla="*/ 0 w 501"/>
                        <a:gd name="T1" fmla="*/ 250 h 501"/>
                        <a:gd name="T2" fmla="*/ 250 w 501"/>
                        <a:gd name="T3" fmla="*/ 501 h 501"/>
                        <a:gd name="T4" fmla="*/ 501 w 501"/>
                        <a:gd name="T5" fmla="*/ 250 h 501"/>
                        <a:gd name="T6" fmla="*/ 250 w 501"/>
                        <a:gd name="T7" fmla="*/ 0 h 501"/>
                        <a:gd name="T8" fmla="*/ 0 w 501"/>
                        <a:gd name="T9" fmla="*/ 250 h 501"/>
                        <a:gd name="T10" fmla="*/ 441 w 501"/>
                        <a:gd name="T11" fmla="*/ 250 h 501"/>
                        <a:gd name="T12" fmla="*/ 250 w 501"/>
                        <a:gd name="T13" fmla="*/ 441 h 501"/>
                        <a:gd name="T14" fmla="*/ 60 w 501"/>
                        <a:gd name="T15" fmla="*/ 250 h 501"/>
                        <a:gd name="T16" fmla="*/ 250 w 501"/>
                        <a:gd name="T17" fmla="*/ 60 h 501"/>
                        <a:gd name="T18" fmla="*/ 441 w 501"/>
                        <a:gd name="T19" fmla="*/ 2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501">
                          <a:moveTo>
                            <a:pt x="0" y="250"/>
                          </a:moveTo>
                          <a:cubicBezTo>
                            <a:pt x="0" y="388"/>
                            <a:pt x="112" y="501"/>
                            <a:pt x="250" y="501"/>
                          </a:cubicBezTo>
                          <a:cubicBezTo>
                            <a:pt x="388" y="501"/>
                            <a:pt x="501" y="388"/>
                            <a:pt x="501" y="250"/>
                          </a:cubicBezTo>
                          <a:cubicBezTo>
                            <a:pt x="501" y="112"/>
                            <a:pt x="388" y="0"/>
                            <a:pt x="250" y="0"/>
                          </a:cubicBezTo>
                          <a:cubicBezTo>
                            <a:pt x="112" y="0"/>
                            <a:pt x="0" y="112"/>
                            <a:pt x="0" y="250"/>
                          </a:cubicBezTo>
                          <a:close/>
                          <a:moveTo>
                            <a:pt x="441" y="250"/>
                          </a:moveTo>
                          <a:cubicBezTo>
                            <a:pt x="441" y="355"/>
                            <a:pt x="355" y="441"/>
                            <a:pt x="250" y="441"/>
                          </a:cubicBezTo>
                          <a:cubicBezTo>
                            <a:pt x="145" y="441"/>
                            <a:pt x="60" y="355"/>
                            <a:pt x="60" y="250"/>
                          </a:cubicBezTo>
                          <a:cubicBezTo>
                            <a:pt x="60" y="145"/>
                            <a:pt x="145" y="60"/>
                            <a:pt x="250" y="60"/>
                          </a:cubicBezTo>
                          <a:cubicBezTo>
                            <a:pt x="355" y="60"/>
                            <a:pt x="441" y="145"/>
                            <a:pt x="441" y="2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62"/>
                    <p:cNvSpPr>
                      <a:spLocks noChangeArrowheads="1"/>
                    </p:cNvSpPr>
                    <p:nvPr/>
                  </p:nvSpPr>
                  <p:spPr bwMode="auto">
                    <a:xfrm>
                      <a:off x="3155" y="1886"/>
                      <a:ext cx="102" cy="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63"/>
                    <p:cNvSpPr>
                      <a:spLocks noChangeArrowheads="1"/>
                    </p:cNvSpPr>
                    <p:nvPr/>
                  </p:nvSpPr>
                  <p:spPr bwMode="auto">
                    <a:xfrm>
                      <a:off x="3738" y="1886"/>
                      <a:ext cx="103" cy="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64"/>
                    <p:cNvSpPr>
                      <a:spLocks noChangeArrowheads="1"/>
                    </p:cNvSpPr>
                    <p:nvPr/>
                  </p:nvSpPr>
                  <p:spPr bwMode="auto">
                    <a:xfrm>
                      <a:off x="3360" y="1886"/>
                      <a:ext cx="274" cy="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65"/>
                    <p:cNvSpPr>
                      <a:spLocks noChangeArrowheads="1"/>
                    </p:cNvSpPr>
                    <p:nvPr/>
                  </p:nvSpPr>
                  <p:spPr bwMode="auto">
                    <a:xfrm>
                      <a:off x="1944" y="3992"/>
                      <a:ext cx="103"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66"/>
                    <p:cNvSpPr>
                      <a:spLocks noChangeArrowheads="1"/>
                    </p:cNvSpPr>
                    <p:nvPr/>
                  </p:nvSpPr>
                  <p:spPr bwMode="auto">
                    <a:xfrm>
                      <a:off x="2150" y="3992"/>
                      <a:ext cx="102"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7"/>
                    <p:cNvSpPr>
                      <a:spLocks noChangeArrowheads="1"/>
                    </p:cNvSpPr>
                    <p:nvPr/>
                  </p:nvSpPr>
                  <p:spPr bwMode="auto">
                    <a:xfrm>
                      <a:off x="1737" y="3992"/>
                      <a:ext cx="103"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8"/>
                    <p:cNvSpPr>
                      <a:spLocks noChangeArrowheads="1"/>
                    </p:cNvSpPr>
                    <p:nvPr/>
                  </p:nvSpPr>
                  <p:spPr bwMode="auto">
                    <a:xfrm>
                      <a:off x="883" y="4765"/>
                      <a:ext cx="275"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69"/>
                    <p:cNvSpPr>
                      <a:spLocks noChangeArrowheads="1"/>
                    </p:cNvSpPr>
                    <p:nvPr/>
                  </p:nvSpPr>
                  <p:spPr bwMode="auto">
                    <a:xfrm>
                      <a:off x="1261" y="4765"/>
                      <a:ext cx="103" cy="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70"/>
                    <p:cNvSpPr>
                      <a:spLocks/>
                    </p:cNvSpPr>
                    <p:nvPr/>
                  </p:nvSpPr>
                  <p:spPr bwMode="auto">
                    <a:xfrm>
                      <a:off x="1746" y="3256"/>
                      <a:ext cx="498" cy="395"/>
                    </a:xfrm>
                    <a:custGeom>
                      <a:avLst/>
                      <a:gdLst>
                        <a:gd name="T0" fmla="*/ 173 w 498"/>
                        <a:gd name="T1" fmla="*/ 250 h 395"/>
                        <a:gd name="T2" fmla="*/ 73 w 498"/>
                        <a:gd name="T3" fmla="*/ 150 h 395"/>
                        <a:gd name="T4" fmla="*/ 0 w 498"/>
                        <a:gd name="T5" fmla="*/ 221 h 395"/>
                        <a:gd name="T6" fmla="*/ 173 w 498"/>
                        <a:gd name="T7" fmla="*/ 395 h 395"/>
                        <a:gd name="T8" fmla="*/ 498 w 498"/>
                        <a:gd name="T9" fmla="*/ 71 h 395"/>
                        <a:gd name="T10" fmla="*/ 426 w 498"/>
                        <a:gd name="T11" fmla="*/ 0 h 395"/>
                        <a:gd name="T12" fmla="*/ 173 w 498"/>
                        <a:gd name="T13" fmla="*/ 250 h 395"/>
                      </a:gdLst>
                      <a:ahLst/>
                      <a:cxnLst>
                        <a:cxn ang="0">
                          <a:pos x="T0" y="T1"/>
                        </a:cxn>
                        <a:cxn ang="0">
                          <a:pos x="T2" y="T3"/>
                        </a:cxn>
                        <a:cxn ang="0">
                          <a:pos x="T4" y="T5"/>
                        </a:cxn>
                        <a:cxn ang="0">
                          <a:pos x="T6" y="T7"/>
                        </a:cxn>
                        <a:cxn ang="0">
                          <a:pos x="T8" y="T9"/>
                        </a:cxn>
                        <a:cxn ang="0">
                          <a:pos x="T10" y="T11"/>
                        </a:cxn>
                        <a:cxn ang="0">
                          <a:pos x="T12" y="T13"/>
                        </a:cxn>
                      </a:cxnLst>
                      <a:rect l="0" t="0" r="r" b="b"/>
                      <a:pathLst>
                        <a:path w="498" h="395">
                          <a:moveTo>
                            <a:pt x="173" y="250"/>
                          </a:moveTo>
                          <a:lnTo>
                            <a:pt x="73" y="150"/>
                          </a:lnTo>
                          <a:lnTo>
                            <a:pt x="0" y="221"/>
                          </a:lnTo>
                          <a:lnTo>
                            <a:pt x="173" y="395"/>
                          </a:lnTo>
                          <a:lnTo>
                            <a:pt x="498" y="71"/>
                          </a:lnTo>
                          <a:lnTo>
                            <a:pt x="426" y="0"/>
                          </a:lnTo>
                          <a:lnTo>
                            <a:pt x="173"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71"/>
                    <p:cNvSpPr>
                      <a:spLocks/>
                    </p:cNvSpPr>
                    <p:nvPr/>
                  </p:nvSpPr>
                  <p:spPr bwMode="auto">
                    <a:xfrm>
                      <a:off x="3263" y="2633"/>
                      <a:ext cx="470" cy="369"/>
                    </a:xfrm>
                    <a:custGeom>
                      <a:avLst/>
                      <a:gdLst>
                        <a:gd name="T0" fmla="*/ 71 w 470"/>
                        <a:gd name="T1" fmla="*/ 123 h 369"/>
                        <a:gd name="T2" fmla="*/ 0 w 470"/>
                        <a:gd name="T3" fmla="*/ 196 h 369"/>
                        <a:gd name="T4" fmla="*/ 172 w 470"/>
                        <a:gd name="T5" fmla="*/ 369 h 369"/>
                        <a:gd name="T6" fmla="*/ 470 w 470"/>
                        <a:gd name="T7" fmla="*/ 72 h 369"/>
                        <a:gd name="T8" fmla="*/ 397 w 470"/>
                        <a:gd name="T9" fmla="*/ 0 h 369"/>
                        <a:gd name="T10" fmla="*/ 172 w 470"/>
                        <a:gd name="T11" fmla="*/ 224 h 369"/>
                        <a:gd name="T12" fmla="*/ 71 w 470"/>
                        <a:gd name="T13" fmla="*/ 123 h 369"/>
                      </a:gdLst>
                      <a:ahLst/>
                      <a:cxnLst>
                        <a:cxn ang="0">
                          <a:pos x="T0" y="T1"/>
                        </a:cxn>
                        <a:cxn ang="0">
                          <a:pos x="T2" y="T3"/>
                        </a:cxn>
                        <a:cxn ang="0">
                          <a:pos x="T4" y="T5"/>
                        </a:cxn>
                        <a:cxn ang="0">
                          <a:pos x="T6" y="T7"/>
                        </a:cxn>
                        <a:cxn ang="0">
                          <a:pos x="T8" y="T9"/>
                        </a:cxn>
                        <a:cxn ang="0">
                          <a:pos x="T10" y="T11"/>
                        </a:cxn>
                        <a:cxn ang="0">
                          <a:pos x="T12" y="T13"/>
                        </a:cxn>
                      </a:cxnLst>
                      <a:rect l="0" t="0" r="r" b="b"/>
                      <a:pathLst>
                        <a:path w="470" h="369">
                          <a:moveTo>
                            <a:pt x="71" y="123"/>
                          </a:moveTo>
                          <a:lnTo>
                            <a:pt x="0" y="196"/>
                          </a:lnTo>
                          <a:lnTo>
                            <a:pt x="172" y="369"/>
                          </a:lnTo>
                          <a:lnTo>
                            <a:pt x="470" y="72"/>
                          </a:lnTo>
                          <a:lnTo>
                            <a:pt x="397" y="0"/>
                          </a:lnTo>
                          <a:lnTo>
                            <a:pt x="172" y="224"/>
                          </a:lnTo>
                          <a:lnTo>
                            <a:pt x="71"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8" name="Group 137"/>
                <p:cNvGrpSpPr/>
                <p:nvPr/>
              </p:nvGrpSpPr>
              <p:grpSpPr>
                <a:xfrm>
                  <a:off x="3778250" y="9846998"/>
                  <a:ext cx="3153110" cy="440947"/>
                  <a:chOff x="3778250" y="9846998"/>
                  <a:chExt cx="3153110" cy="440947"/>
                </a:xfrm>
              </p:grpSpPr>
              <p:sp>
                <p:nvSpPr>
                  <p:cNvPr id="14" name="object 17"/>
                  <p:cNvSpPr txBox="1"/>
                  <p:nvPr/>
                </p:nvSpPr>
                <p:spPr>
                  <a:xfrm>
                    <a:off x="4270025" y="9929773"/>
                    <a:ext cx="2661335" cy="278089"/>
                  </a:xfrm>
                  <a:prstGeom prst="rect">
                    <a:avLst/>
                  </a:prstGeom>
                </p:spPr>
                <p:txBody>
                  <a:bodyPr wrap="square">
                    <a:spAutoFit/>
                  </a:bodyPr>
                  <a:lstStyle>
                    <a:defPPr>
                      <a:defRPr lang="en-US"/>
                    </a:defPPr>
                    <a:lvl1pPr marL="12700" marR="5080">
                      <a:lnSpc>
                        <a:spcPct val="131900"/>
                      </a:lnSpc>
                      <a:spcBef>
                        <a:spcPts val="100"/>
                      </a:spcBef>
                      <a:defRPr sz="1000">
                        <a:solidFill>
                          <a:schemeClr val="bg1"/>
                        </a:solidFill>
                        <a:latin typeface="Inter" panose="02000503000000020004" pitchFamily="2" charset="0"/>
                        <a:ea typeface="Inter" panose="02000503000000020004" pitchFamily="2" charset="0"/>
                        <a:cs typeface="Microsoft Sans Serif"/>
                      </a:defRPr>
                    </a:lvl1pPr>
                  </a:lstStyle>
                  <a:p>
                    <a:r>
                      <a:rPr dirty="0">
                        <a:latin typeface="Arial" panose="020B0604020202020204" pitchFamily="34" charset="0"/>
                        <a:cs typeface="Arial" panose="020B0604020202020204" pitchFamily="34" charset="0"/>
                      </a:rPr>
                      <a:t>PUBLIC FACILITIES</a:t>
                    </a:r>
                  </a:p>
                </p:txBody>
              </p:sp>
              <p:grpSp>
                <p:nvGrpSpPr>
                  <p:cNvPr id="113" name="Group 174"/>
                  <p:cNvGrpSpPr>
                    <a:grpSpLocks noChangeAspect="1"/>
                  </p:cNvGrpSpPr>
                  <p:nvPr/>
                </p:nvGrpSpPr>
                <p:grpSpPr bwMode="auto">
                  <a:xfrm>
                    <a:off x="3778250" y="9846998"/>
                    <a:ext cx="498936" cy="440947"/>
                    <a:chOff x="687" y="1871"/>
                    <a:chExt cx="3390" cy="2996"/>
                  </a:xfrm>
                  <a:solidFill>
                    <a:schemeClr val="bg1"/>
                  </a:solidFill>
                </p:grpSpPr>
                <p:sp>
                  <p:nvSpPr>
                    <p:cNvPr id="114" name="Freeform 175"/>
                    <p:cNvSpPr>
                      <a:spLocks noEditPoints="1"/>
                    </p:cNvSpPr>
                    <p:nvPr/>
                  </p:nvSpPr>
                  <p:spPr bwMode="auto">
                    <a:xfrm>
                      <a:off x="687" y="1871"/>
                      <a:ext cx="2927" cy="2996"/>
                    </a:xfrm>
                    <a:custGeom>
                      <a:avLst/>
                      <a:gdLst>
                        <a:gd name="T0" fmla="*/ 1519 w 1710"/>
                        <a:gd name="T1" fmla="*/ 449 h 1756"/>
                        <a:gd name="T2" fmla="*/ 1395 w 1710"/>
                        <a:gd name="T3" fmla="*/ 0 h 1756"/>
                        <a:gd name="T4" fmla="*/ 614 w 1710"/>
                        <a:gd name="T5" fmla="*/ 327 h 1756"/>
                        <a:gd name="T6" fmla="*/ 262 w 1710"/>
                        <a:gd name="T7" fmla="*/ 327 h 1756"/>
                        <a:gd name="T8" fmla="*/ 126 w 1710"/>
                        <a:gd name="T9" fmla="*/ 450 h 1756"/>
                        <a:gd name="T10" fmla="*/ 0 w 1710"/>
                        <a:gd name="T11" fmla="*/ 754 h 1756"/>
                        <a:gd name="T12" fmla="*/ 136 w 1710"/>
                        <a:gd name="T13" fmla="*/ 880 h 1756"/>
                        <a:gd name="T14" fmla="*/ 272 w 1710"/>
                        <a:gd name="T15" fmla="*/ 1004 h 1756"/>
                        <a:gd name="T16" fmla="*/ 362 w 1710"/>
                        <a:gd name="T17" fmla="*/ 1756 h 1756"/>
                        <a:gd name="T18" fmla="*/ 757 w 1710"/>
                        <a:gd name="T19" fmla="*/ 1649 h 1756"/>
                        <a:gd name="T20" fmla="*/ 582 w 1710"/>
                        <a:gd name="T21" fmla="*/ 1541 h 1756"/>
                        <a:gd name="T22" fmla="*/ 545 w 1710"/>
                        <a:gd name="T23" fmla="*/ 1328 h 1756"/>
                        <a:gd name="T24" fmla="*/ 670 w 1710"/>
                        <a:gd name="T25" fmla="*/ 1302 h 1756"/>
                        <a:gd name="T26" fmla="*/ 643 w 1710"/>
                        <a:gd name="T27" fmla="*/ 1073 h 1756"/>
                        <a:gd name="T28" fmla="*/ 545 w 1710"/>
                        <a:gd name="T29" fmla="*/ 1004 h 1756"/>
                        <a:gd name="T30" fmla="*/ 1270 w 1710"/>
                        <a:gd name="T31" fmla="*/ 1206 h 1756"/>
                        <a:gd name="T32" fmla="*/ 1519 w 1710"/>
                        <a:gd name="T33" fmla="*/ 1206 h 1756"/>
                        <a:gd name="T34" fmla="*/ 1710 w 1710"/>
                        <a:gd name="T35" fmla="*/ 665 h 1756"/>
                        <a:gd name="T36" fmla="*/ 1519 w 1710"/>
                        <a:gd name="T37" fmla="*/ 827 h 1756"/>
                        <a:gd name="T38" fmla="*/ 1657 w 1710"/>
                        <a:gd name="T39" fmla="*/ 665 h 1756"/>
                        <a:gd name="T40" fmla="*/ 53 w 1710"/>
                        <a:gd name="T41" fmla="*/ 576 h 1756"/>
                        <a:gd name="T42" fmla="*/ 136 w 1710"/>
                        <a:gd name="T43" fmla="*/ 503 h 1756"/>
                        <a:gd name="T44" fmla="*/ 126 w 1710"/>
                        <a:gd name="T45" fmla="*/ 827 h 1756"/>
                        <a:gd name="T46" fmla="*/ 189 w 1710"/>
                        <a:gd name="T47" fmla="*/ 878 h 1756"/>
                        <a:gd name="T48" fmla="*/ 189 w 1710"/>
                        <a:gd name="T49" fmla="*/ 476 h 1756"/>
                        <a:gd name="T50" fmla="*/ 262 w 1710"/>
                        <a:gd name="T51" fmla="*/ 379 h 1756"/>
                        <a:gd name="T52" fmla="*/ 587 w 1710"/>
                        <a:gd name="T53" fmla="*/ 951 h 1756"/>
                        <a:gd name="T54" fmla="*/ 189 w 1710"/>
                        <a:gd name="T55" fmla="*/ 878 h 1756"/>
                        <a:gd name="T56" fmla="*/ 617 w 1710"/>
                        <a:gd name="T57" fmla="*/ 1275 h 1756"/>
                        <a:gd name="T58" fmla="*/ 545 w 1710"/>
                        <a:gd name="T59" fmla="*/ 1126 h 1756"/>
                        <a:gd name="T60" fmla="*/ 492 w 1710"/>
                        <a:gd name="T61" fmla="*/ 1100 h 1756"/>
                        <a:gd name="T62" fmla="*/ 492 w 1710"/>
                        <a:gd name="T63" fmla="*/ 1505 h 1756"/>
                        <a:gd name="T64" fmla="*/ 650 w 1710"/>
                        <a:gd name="T65" fmla="*/ 1594 h 1756"/>
                        <a:gd name="T66" fmla="*/ 650 w 1710"/>
                        <a:gd name="T67" fmla="*/ 1704 h 1756"/>
                        <a:gd name="T68" fmla="*/ 325 w 1710"/>
                        <a:gd name="T69" fmla="*/ 1668 h 1756"/>
                        <a:gd name="T70" fmla="*/ 493 w 1710"/>
                        <a:gd name="T71" fmla="*/ 1004 h 1756"/>
                        <a:gd name="T72" fmla="*/ 492 w 1710"/>
                        <a:gd name="T73" fmla="*/ 1100 h 1756"/>
                        <a:gd name="T74" fmla="*/ 1270 w 1710"/>
                        <a:gd name="T75" fmla="*/ 190 h 1756"/>
                        <a:gd name="T76" fmla="*/ 639 w 1710"/>
                        <a:gd name="T77" fmla="*/ 952 h 1756"/>
                        <a:gd name="T78" fmla="*/ 1466 w 1710"/>
                        <a:gd name="T79" fmla="*/ 1206 h 1756"/>
                        <a:gd name="T80" fmla="*/ 1323 w 1710"/>
                        <a:gd name="T81" fmla="*/ 1206 h 1756"/>
                        <a:gd name="T82" fmla="*/ 1323 w 1710"/>
                        <a:gd name="T83" fmla="*/ 136 h 1756"/>
                        <a:gd name="T84" fmla="*/ 1394 w 1710"/>
                        <a:gd name="T85" fmla="*/ 53 h 1756"/>
                        <a:gd name="T86" fmla="*/ 1466 w 1710"/>
                        <a:gd name="T87" fmla="*/ 1206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0" h="1756">
                          <a:moveTo>
                            <a:pt x="1710" y="665"/>
                          </a:moveTo>
                          <a:cubicBezTo>
                            <a:pt x="1710" y="554"/>
                            <a:pt x="1626" y="463"/>
                            <a:pt x="1519" y="449"/>
                          </a:cubicBezTo>
                          <a:cubicBezTo>
                            <a:pt x="1519" y="124"/>
                            <a:pt x="1519" y="124"/>
                            <a:pt x="1519" y="124"/>
                          </a:cubicBezTo>
                          <a:cubicBezTo>
                            <a:pt x="1519" y="56"/>
                            <a:pt x="1463" y="0"/>
                            <a:pt x="1395" y="0"/>
                          </a:cubicBezTo>
                          <a:cubicBezTo>
                            <a:pt x="1326" y="0"/>
                            <a:pt x="1271" y="55"/>
                            <a:pt x="1270" y="124"/>
                          </a:cubicBezTo>
                          <a:cubicBezTo>
                            <a:pt x="1228" y="158"/>
                            <a:pt x="1016" y="313"/>
                            <a:pt x="614" y="327"/>
                          </a:cubicBezTo>
                          <a:cubicBezTo>
                            <a:pt x="614" y="327"/>
                            <a:pt x="614" y="327"/>
                            <a:pt x="613" y="327"/>
                          </a:cubicBezTo>
                          <a:cubicBezTo>
                            <a:pt x="262" y="327"/>
                            <a:pt x="262" y="327"/>
                            <a:pt x="262" y="327"/>
                          </a:cubicBezTo>
                          <a:cubicBezTo>
                            <a:pt x="193" y="327"/>
                            <a:pt x="138" y="382"/>
                            <a:pt x="136" y="450"/>
                          </a:cubicBezTo>
                          <a:cubicBezTo>
                            <a:pt x="126" y="450"/>
                            <a:pt x="126" y="450"/>
                            <a:pt x="126" y="450"/>
                          </a:cubicBezTo>
                          <a:cubicBezTo>
                            <a:pt x="57" y="450"/>
                            <a:pt x="0" y="507"/>
                            <a:pt x="0" y="576"/>
                          </a:cubicBezTo>
                          <a:cubicBezTo>
                            <a:pt x="0" y="754"/>
                            <a:pt x="0" y="754"/>
                            <a:pt x="0" y="754"/>
                          </a:cubicBezTo>
                          <a:cubicBezTo>
                            <a:pt x="0" y="823"/>
                            <a:pt x="57" y="880"/>
                            <a:pt x="126" y="880"/>
                          </a:cubicBezTo>
                          <a:cubicBezTo>
                            <a:pt x="136" y="880"/>
                            <a:pt x="136" y="880"/>
                            <a:pt x="136" y="880"/>
                          </a:cubicBezTo>
                          <a:cubicBezTo>
                            <a:pt x="137" y="948"/>
                            <a:pt x="193" y="1004"/>
                            <a:pt x="262" y="1004"/>
                          </a:cubicBezTo>
                          <a:cubicBezTo>
                            <a:pt x="272" y="1004"/>
                            <a:pt x="272" y="1004"/>
                            <a:pt x="272" y="1004"/>
                          </a:cubicBezTo>
                          <a:cubicBezTo>
                            <a:pt x="272" y="1667"/>
                            <a:pt x="272" y="1667"/>
                            <a:pt x="272" y="1667"/>
                          </a:cubicBezTo>
                          <a:cubicBezTo>
                            <a:pt x="272" y="1716"/>
                            <a:pt x="312" y="1756"/>
                            <a:pt x="362" y="1756"/>
                          </a:cubicBezTo>
                          <a:cubicBezTo>
                            <a:pt x="650" y="1756"/>
                            <a:pt x="650" y="1756"/>
                            <a:pt x="650" y="1756"/>
                          </a:cubicBezTo>
                          <a:cubicBezTo>
                            <a:pt x="709" y="1756"/>
                            <a:pt x="757" y="1708"/>
                            <a:pt x="757" y="1649"/>
                          </a:cubicBezTo>
                          <a:cubicBezTo>
                            <a:pt x="757" y="1590"/>
                            <a:pt x="709" y="1541"/>
                            <a:pt x="650" y="1541"/>
                          </a:cubicBezTo>
                          <a:cubicBezTo>
                            <a:pt x="582" y="1541"/>
                            <a:pt x="582" y="1541"/>
                            <a:pt x="582" y="1541"/>
                          </a:cubicBezTo>
                          <a:cubicBezTo>
                            <a:pt x="561" y="1541"/>
                            <a:pt x="545" y="1525"/>
                            <a:pt x="545" y="1505"/>
                          </a:cubicBezTo>
                          <a:cubicBezTo>
                            <a:pt x="545" y="1328"/>
                            <a:pt x="545" y="1328"/>
                            <a:pt x="545" y="1328"/>
                          </a:cubicBezTo>
                          <a:cubicBezTo>
                            <a:pt x="643" y="1328"/>
                            <a:pt x="643" y="1328"/>
                            <a:pt x="643" y="1328"/>
                          </a:cubicBezTo>
                          <a:cubicBezTo>
                            <a:pt x="658" y="1328"/>
                            <a:pt x="670" y="1316"/>
                            <a:pt x="670" y="1302"/>
                          </a:cubicBezTo>
                          <a:cubicBezTo>
                            <a:pt x="670" y="1100"/>
                            <a:pt x="670" y="1100"/>
                            <a:pt x="670" y="1100"/>
                          </a:cubicBezTo>
                          <a:cubicBezTo>
                            <a:pt x="670" y="1085"/>
                            <a:pt x="658" y="1073"/>
                            <a:pt x="643" y="1073"/>
                          </a:cubicBezTo>
                          <a:cubicBezTo>
                            <a:pt x="545" y="1073"/>
                            <a:pt x="545" y="1073"/>
                            <a:pt x="545" y="1073"/>
                          </a:cubicBezTo>
                          <a:cubicBezTo>
                            <a:pt x="545" y="1004"/>
                            <a:pt x="545" y="1004"/>
                            <a:pt x="545" y="1004"/>
                          </a:cubicBezTo>
                          <a:cubicBezTo>
                            <a:pt x="613" y="1004"/>
                            <a:pt x="613" y="1004"/>
                            <a:pt x="613" y="1004"/>
                          </a:cubicBezTo>
                          <a:cubicBezTo>
                            <a:pt x="1015" y="1017"/>
                            <a:pt x="1228" y="1172"/>
                            <a:pt x="1270" y="1206"/>
                          </a:cubicBezTo>
                          <a:cubicBezTo>
                            <a:pt x="1271" y="1275"/>
                            <a:pt x="1326" y="1330"/>
                            <a:pt x="1395" y="1330"/>
                          </a:cubicBezTo>
                          <a:cubicBezTo>
                            <a:pt x="1463" y="1330"/>
                            <a:pt x="1519" y="1274"/>
                            <a:pt x="1519" y="1206"/>
                          </a:cubicBezTo>
                          <a:cubicBezTo>
                            <a:pt x="1519" y="880"/>
                            <a:pt x="1519" y="880"/>
                            <a:pt x="1519" y="880"/>
                          </a:cubicBezTo>
                          <a:cubicBezTo>
                            <a:pt x="1626" y="867"/>
                            <a:pt x="1710" y="776"/>
                            <a:pt x="1710" y="665"/>
                          </a:cubicBezTo>
                          <a:close/>
                          <a:moveTo>
                            <a:pt x="1657" y="665"/>
                          </a:moveTo>
                          <a:cubicBezTo>
                            <a:pt x="1657" y="746"/>
                            <a:pt x="1597" y="815"/>
                            <a:pt x="1519" y="827"/>
                          </a:cubicBezTo>
                          <a:cubicBezTo>
                            <a:pt x="1519" y="503"/>
                            <a:pt x="1519" y="503"/>
                            <a:pt x="1519" y="503"/>
                          </a:cubicBezTo>
                          <a:cubicBezTo>
                            <a:pt x="1597" y="515"/>
                            <a:pt x="1657" y="583"/>
                            <a:pt x="1657" y="665"/>
                          </a:cubicBezTo>
                          <a:close/>
                          <a:moveTo>
                            <a:pt x="53" y="754"/>
                          </a:moveTo>
                          <a:cubicBezTo>
                            <a:pt x="53" y="576"/>
                            <a:pt x="53" y="576"/>
                            <a:pt x="53" y="576"/>
                          </a:cubicBezTo>
                          <a:cubicBezTo>
                            <a:pt x="53" y="536"/>
                            <a:pt x="86" y="503"/>
                            <a:pt x="126" y="503"/>
                          </a:cubicBezTo>
                          <a:cubicBezTo>
                            <a:pt x="136" y="503"/>
                            <a:pt x="136" y="503"/>
                            <a:pt x="136" y="503"/>
                          </a:cubicBezTo>
                          <a:cubicBezTo>
                            <a:pt x="136" y="827"/>
                            <a:pt x="136" y="827"/>
                            <a:pt x="136" y="827"/>
                          </a:cubicBezTo>
                          <a:cubicBezTo>
                            <a:pt x="126" y="827"/>
                            <a:pt x="126" y="827"/>
                            <a:pt x="126" y="827"/>
                          </a:cubicBezTo>
                          <a:cubicBezTo>
                            <a:pt x="86" y="827"/>
                            <a:pt x="53" y="795"/>
                            <a:pt x="53" y="754"/>
                          </a:cubicBezTo>
                          <a:close/>
                          <a:moveTo>
                            <a:pt x="189" y="878"/>
                          </a:moveTo>
                          <a:cubicBezTo>
                            <a:pt x="189" y="853"/>
                            <a:pt x="189" y="853"/>
                            <a:pt x="189" y="853"/>
                          </a:cubicBezTo>
                          <a:cubicBezTo>
                            <a:pt x="189" y="476"/>
                            <a:pt x="189" y="476"/>
                            <a:pt x="189" y="476"/>
                          </a:cubicBezTo>
                          <a:cubicBezTo>
                            <a:pt x="189" y="452"/>
                            <a:pt x="189" y="452"/>
                            <a:pt x="189" y="452"/>
                          </a:cubicBezTo>
                          <a:cubicBezTo>
                            <a:pt x="189" y="412"/>
                            <a:pt x="222" y="379"/>
                            <a:pt x="262" y="379"/>
                          </a:cubicBezTo>
                          <a:cubicBezTo>
                            <a:pt x="587" y="379"/>
                            <a:pt x="587" y="379"/>
                            <a:pt x="587" y="379"/>
                          </a:cubicBezTo>
                          <a:cubicBezTo>
                            <a:pt x="587" y="951"/>
                            <a:pt x="587" y="951"/>
                            <a:pt x="587" y="951"/>
                          </a:cubicBezTo>
                          <a:cubicBezTo>
                            <a:pt x="262" y="951"/>
                            <a:pt x="262" y="951"/>
                            <a:pt x="262" y="951"/>
                          </a:cubicBezTo>
                          <a:cubicBezTo>
                            <a:pt x="222" y="951"/>
                            <a:pt x="189" y="918"/>
                            <a:pt x="189" y="878"/>
                          </a:cubicBezTo>
                          <a:close/>
                          <a:moveTo>
                            <a:pt x="617" y="1126"/>
                          </a:moveTo>
                          <a:cubicBezTo>
                            <a:pt x="617" y="1275"/>
                            <a:pt x="617" y="1275"/>
                            <a:pt x="617" y="1275"/>
                          </a:cubicBezTo>
                          <a:cubicBezTo>
                            <a:pt x="545" y="1275"/>
                            <a:pt x="545" y="1275"/>
                            <a:pt x="545" y="1275"/>
                          </a:cubicBezTo>
                          <a:cubicBezTo>
                            <a:pt x="545" y="1126"/>
                            <a:pt x="545" y="1126"/>
                            <a:pt x="545" y="1126"/>
                          </a:cubicBezTo>
                          <a:lnTo>
                            <a:pt x="617" y="1126"/>
                          </a:lnTo>
                          <a:close/>
                          <a:moveTo>
                            <a:pt x="492" y="1100"/>
                          </a:moveTo>
                          <a:cubicBezTo>
                            <a:pt x="492" y="1302"/>
                            <a:pt x="492" y="1302"/>
                            <a:pt x="492" y="1302"/>
                          </a:cubicBezTo>
                          <a:cubicBezTo>
                            <a:pt x="492" y="1505"/>
                            <a:pt x="492" y="1505"/>
                            <a:pt x="492" y="1505"/>
                          </a:cubicBezTo>
                          <a:cubicBezTo>
                            <a:pt x="492" y="1554"/>
                            <a:pt x="532" y="1594"/>
                            <a:pt x="582" y="1594"/>
                          </a:cubicBezTo>
                          <a:cubicBezTo>
                            <a:pt x="650" y="1594"/>
                            <a:pt x="650" y="1594"/>
                            <a:pt x="650" y="1594"/>
                          </a:cubicBezTo>
                          <a:cubicBezTo>
                            <a:pt x="680" y="1594"/>
                            <a:pt x="705" y="1619"/>
                            <a:pt x="705" y="1649"/>
                          </a:cubicBezTo>
                          <a:cubicBezTo>
                            <a:pt x="705" y="1679"/>
                            <a:pt x="680" y="1704"/>
                            <a:pt x="650" y="1704"/>
                          </a:cubicBezTo>
                          <a:cubicBezTo>
                            <a:pt x="362" y="1704"/>
                            <a:pt x="362" y="1704"/>
                            <a:pt x="362" y="1704"/>
                          </a:cubicBezTo>
                          <a:cubicBezTo>
                            <a:pt x="341" y="1704"/>
                            <a:pt x="325" y="1688"/>
                            <a:pt x="325" y="1668"/>
                          </a:cubicBezTo>
                          <a:cubicBezTo>
                            <a:pt x="325" y="1004"/>
                            <a:pt x="325" y="1004"/>
                            <a:pt x="325" y="1004"/>
                          </a:cubicBezTo>
                          <a:cubicBezTo>
                            <a:pt x="493" y="1004"/>
                            <a:pt x="493" y="1004"/>
                            <a:pt x="493" y="1004"/>
                          </a:cubicBezTo>
                          <a:cubicBezTo>
                            <a:pt x="493" y="1100"/>
                            <a:pt x="493" y="1100"/>
                            <a:pt x="493" y="1100"/>
                          </a:cubicBezTo>
                          <a:lnTo>
                            <a:pt x="492" y="1100"/>
                          </a:lnTo>
                          <a:close/>
                          <a:moveTo>
                            <a:pt x="639" y="378"/>
                          </a:moveTo>
                          <a:cubicBezTo>
                            <a:pt x="981" y="362"/>
                            <a:pt x="1186" y="248"/>
                            <a:pt x="1270" y="190"/>
                          </a:cubicBezTo>
                          <a:cubicBezTo>
                            <a:pt x="1270" y="1140"/>
                            <a:pt x="1270" y="1140"/>
                            <a:pt x="1270" y="1140"/>
                          </a:cubicBezTo>
                          <a:cubicBezTo>
                            <a:pt x="1185" y="1081"/>
                            <a:pt x="981" y="968"/>
                            <a:pt x="639" y="952"/>
                          </a:cubicBezTo>
                          <a:lnTo>
                            <a:pt x="639" y="378"/>
                          </a:lnTo>
                          <a:close/>
                          <a:moveTo>
                            <a:pt x="1466" y="1206"/>
                          </a:moveTo>
                          <a:cubicBezTo>
                            <a:pt x="1466" y="1245"/>
                            <a:pt x="1434" y="1277"/>
                            <a:pt x="1394" y="1277"/>
                          </a:cubicBezTo>
                          <a:cubicBezTo>
                            <a:pt x="1355" y="1277"/>
                            <a:pt x="1323" y="1245"/>
                            <a:pt x="1323" y="1206"/>
                          </a:cubicBezTo>
                          <a:cubicBezTo>
                            <a:pt x="1323" y="1194"/>
                            <a:pt x="1323" y="1194"/>
                            <a:pt x="1323" y="1194"/>
                          </a:cubicBezTo>
                          <a:cubicBezTo>
                            <a:pt x="1323" y="136"/>
                            <a:pt x="1323" y="136"/>
                            <a:pt x="1323" y="136"/>
                          </a:cubicBezTo>
                          <a:cubicBezTo>
                            <a:pt x="1323" y="124"/>
                            <a:pt x="1323" y="124"/>
                            <a:pt x="1323" y="124"/>
                          </a:cubicBezTo>
                          <a:cubicBezTo>
                            <a:pt x="1323" y="85"/>
                            <a:pt x="1355" y="53"/>
                            <a:pt x="1394" y="53"/>
                          </a:cubicBezTo>
                          <a:cubicBezTo>
                            <a:pt x="1434" y="53"/>
                            <a:pt x="1466" y="85"/>
                            <a:pt x="1466" y="124"/>
                          </a:cubicBezTo>
                          <a:lnTo>
                            <a:pt x="1466" y="1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6"/>
                    <p:cNvSpPr>
                      <a:spLocks/>
                    </p:cNvSpPr>
                    <p:nvPr/>
                  </p:nvSpPr>
                  <p:spPr bwMode="auto">
                    <a:xfrm>
                      <a:off x="3496" y="2299"/>
                      <a:ext cx="291" cy="321"/>
                    </a:xfrm>
                    <a:custGeom>
                      <a:avLst/>
                      <a:gdLst>
                        <a:gd name="T0" fmla="*/ 30 w 170"/>
                        <a:gd name="T1" fmla="*/ 188 h 188"/>
                        <a:gd name="T2" fmla="*/ 50 w 170"/>
                        <a:gd name="T3" fmla="*/ 179 h 188"/>
                        <a:gd name="T4" fmla="*/ 160 w 170"/>
                        <a:gd name="T5" fmla="*/ 46 h 188"/>
                        <a:gd name="T6" fmla="*/ 157 w 170"/>
                        <a:gd name="T7" fmla="*/ 9 h 188"/>
                        <a:gd name="T8" fmla="*/ 120 w 170"/>
                        <a:gd name="T9" fmla="*/ 13 h 188"/>
                        <a:gd name="T10" fmla="*/ 9 w 170"/>
                        <a:gd name="T11" fmla="*/ 145 h 188"/>
                        <a:gd name="T12" fmla="*/ 13 w 170"/>
                        <a:gd name="T13" fmla="*/ 182 h 188"/>
                        <a:gd name="T14" fmla="*/ 30 w 170"/>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88">
                          <a:moveTo>
                            <a:pt x="30" y="188"/>
                          </a:moveTo>
                          <a:cubicBezTo>
                            <a:pt x="37" y="188"/>
                            <a:pt x="45" y="185"/>
                            <a:pt x="50" y="179"/>
                          </a:cubicBezTo>
                          <a:cubicBezTo>
                            <a:pt x="160" y="46"/>
                            <a:pt x="160" y="46"/>
                            <a:pt x="160" y="46"/>
                          </a:cubicBezTo>
                          <a:cubicBezTo>
                            <a:pt x="170" y="35"/>
                            <a:pt x="168" y="18"/>
                            <a:pt x="157" y="9"/>
                          </a:cubicBezTo>
                          <a:cubicBezTo>
                            <a:pt x="146" y="0"/>
                            <a:pt x="129" y="1"/>
                            <a:pt x="120" y="13"/>
                          </a:cubicBezTo>
                          <a:cubicBezTo>
                            <a:pt x="9" y="145"/>
                            <a:pt x="9" y="145"/>
                            <a:pt x="9" y="145"/>
                          </a:cubicBezTo>
                          <a:cubicBezTo>
                            <a:pt x="0" y="156"/>
                            <a:pt x="2" y="173"/>
                            <a:pt x="13" y="182"/>
                          </a:cubicBezTo>
                          <a:cubicBezTo>
                            <a:pt x="18" y="186"/>
                            <a:pt x="24" y="188"/>
                            <a:pt x="30"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7"/>
                    <p:cNvSpPr>
                      <a:spLocks/>
                    </p:cNvSpPr>
                    <p:nvPr/>
                  </p:nvSpPr>
                  <p:spPr bwMode="auto">
                    <a:xfrm>
                      <a:off x="3496" y="3384"/>
                      <a:ext cx="290" cy="323"/>
                    </a:xfrm>
                    <a:custGeom>
                      <a:avLst/>
                      <a:gdLst>
                        <a:gd name="T0" fmla="*/ 50 w 169"/>
                        <a:gd name="T1" fmla="*/ 13 h 189"/>
                        <a:gd name="T2" fmla="*/ 13 w 169"/>
                        <a:gd name="T3" fmla="*/ 10 h 189"/>
                        <a:gd name="T4" fmla="*/ 9 w 169"/>
                        <a:gd name="T5" fmla="*/ 47 h 189"/>
                        <a:gd name="T6" fmla="*/ 120 w 169"/>
                        <a:gd name="T7" fmla="*/ 179 h 189"/>
                        <a:gd name="T8" fmla="*/ 140 w 169"/>
                        <a:gd name="T9" fmla="*/ 189 h 189"/>
                        <a:gd name="T10" fmla="*/ 157 w 169"/>
                        <a:gd name="T11" fmla="*/ 182 h 189"/>
                        <a:gd name="T12" fmla="*/ 160 w 169"/>
                        <a:gd name="T13" fmla="*/ 145 h 189"/>
                        <a:gd name="T14" fmla="*/ 50 w 169"/>
                        <a:gd name="T15" fmla="*/ 1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89">
                          <a:moveTo>
                            <a:pt x="50" y="13"/>
                          </a:moveTo>
                          <a:cubicBezTo>
                            <a:pt x="41" y="2"/>
                            <a:pt x="24" y="0"/>
                            <a:pt x="13" y="10"/>
                          </a:cubicBezTo>
                          <a:cubicBezTo>
                            <a:pt x="2" y="19"/>
                            <a:pt x="0" y="36"/>
                            <a:pt x="9" y="47"/>
                          </a:cubicBezTo>
                          <a:cubicBezTo>
                            <a:pt x="120" y="179"/>
                            <a:pt x="120" y="179"/>
                            <a:pt x="120" y="179"/>
                          </a:cubicBezTo>
                          <a:cubicBezTo>
                            <a:pt x="125" y="185"/>
                            <a:pt x="133" y="189"/>
                            <a:pt x="140" y="189"/>
                          </a:cubicBezTo>
                          <a:cubicBezTo>
                            <a:pt x="146" y="189"/>
                            <a:pt x="152" y="187"/>
                            <a:pt x="157" y="182"/>
                          </a:cubicBezTo>
                          <a:cubicBezTo>
                            <a:pt x="168" y="173"/>
                            <a:pt x="169" y="156"/>
                            <a:pt x="160" y="145"/>
                          </a:cubicBezTo>
                          <a:lnTo>
                            <a:pt x="5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8"/>
                    <p:cNvSpPr>
                      <a:spLocks/>
                    </p:cNvSpPr>
                    <p:nvPr/>
                  </p:nvSpPr>
                  <p:spPr bwMode="auto">
                    <a:xfrm>
                      <a:off x="3691" y="2958"/>
                      <a:ext cx="386" cy="94"/>
                    </a:xfrm>
                    <a:custGeom>
                      <a:avLst/>
                      <a:gdLst>
                        <a:gd name="T0" fmla="*/ 199 w 225"/>
                        <a:gd name="T1" fmla="*/ 3 h 55"/>
                        <a:gd name="T2" fmla="*/ 27 w 225"/>
                        <a:gd name="T3" fmla="*/ 0 h 55"/>
                        <a:gd name="T4" fmla="*/ 0 w 225"/>
                        <a:gd name="T5" fmla="*/ 26 h 55"/>
                        <a:gd name="T6" fmla="*/ 26 w 225"/>
                        <a:gd name="T7" fmla="*/ 53 h 55"/>
                        <a:gd name="T8" fmla="*/ 198 w 225"/>
                        <a:gd name="T9" fmla="*/ 55 h 55"/>
                        <a:gd name="T10" fmla="*/ 198 w 225"/>
                        <a:gd name="T11" fmla="*/ 55 h 55"/>
                        <a:gd name="T12" fmla="*/ 225 w 225"/>
                        <a:gd name="T13" fmla="*/ 29 h 55"/>
                        <a:gd name="T14" fmla="*/ 199 w 225"/>
                        <a:gd name="T15" fmla="*/ 3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5">
                          <a:moveTo>
                            <a:pt x="199" y="3"/>
                          </a:moveTo>
                          <a:cubicBezTo>
                            <a:pt x="27" y="0"/>
                            <a:pt x="27" y="0"/>
                            <a:pt x="27" y="0"/>
                          </a:cubicBezTo>
                          <a:cubicBezTo>
                            <a:pt x="12" y="0"/>
                            <a:pt x="0" y="12"/>
                            <a:pt x="0" y="26"/>
                          </a:cubicBezTo>
                          <a:cubicBezTo>
                            <a:pt x="0" y="41"/>
                            <a:pt x="11" y="53"/>
                            <a:pt x="26" y="53"/>
                          </a:cubicBezTo>
                          <a:cubicBezTo>
                            <a:pt x="198" y="55"/>
                            <a:pt x="198" y="55"/>
                            <a:pt x="198" y="55"/>
                          </a:cubicBezTo>
                          <a:cubicBezTo>
                            <a:pt x="198" y="55"/>
                            <a:pt x="198" y="55"/>
                            <a:pt x="198" y="55"/>
                          </a:cubicBezTo>
                          <a:cubicBezTo>
                            <a:pt x="213" y="55"/>
                            <a:pt x="225" y="44"/>
                            <a:pt x="225" y="29"/>
                          </a:cubicBezTo>
                          <a:cubicBezTo>
                            <a:pt x="225" y="15"/>
                            <a:pt x="213" y="3"/>
                            <a:pt x="19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8" name="object 34"/>
              <p:cNvSpPr txBox="1"/>
              <p:nvPr/>
            </p:nvSpPr>
            <p:spPr>
              <a:xfrm>
                <a:off x="3544481" y="5735048"/>
                <a:ext cx="3808601" cy="258397"/>
              </a:xfrm>
              <a:prstGeom prst="rect">
                <a:avLst/>
              </a:prstGeom>
            </p:spPr>
            <p:txBody>
              <a:bodyPr vert="horz" wrap="square" lIns="0" tIns="12058" rIns="0" bIns="0" rtlCol="0">
                <a:spAutoFit/>
              </a:bodyPr>
              <a:lstStyle>
                <a:defPPr>
                  <a:defRPr lang="en-US"/>
                </a:defPPr>
                <a:lvl1pPr marL="12692">
                  <a:spcBef>
                    <a:spcPts val="95"/>
                  </a:spcBef>
                  <a:defRPr b="1">
                    <a:solidFill>
                      <a:srgbClr val="FFFFFF"/>
                    </a:solidFill>
                    <a:latin typeface="Inter" panose="02000503000000020004" pitchFamily="2" charset="0"/>
                    <a:ea typeface="Inter" panose="02000503000000020004" pitchFamily="2" charset="0"/>
                    <a:cs typeface="Arial"/>
                  </a:defRPr>
                </a:lvl1pPr>
              </a:lstStyle>
              <a:p>
                <a:r>
                  <a:rPr lang="en-US" sz="1600" dirty="0">
                    <a:latin typeface="Arial" panose="020B0604020202020204" pitchFamily="34" charset="0"/>
                    <a:cs typeface="Arial" panose="020B0604020202020204" pitchFamily="34" charset="0"/>
                  </a:rPr>
                  <a:t>Our products are suitable for</a:t>
                </a:r>
                <a:r>
                  <a:rPr sz="1600" dirty="0"/>
                  <a:t>:</a:t>
                </a:r>
              </a:p>
            </p:txBody>
          </p:sp>
        </p:grpSp>
        <p:grpSp>
          <p:nvGrpSpPr>
            <p:cNvPr id="127" name="Group 126"/>
            <p:cNvGrpSpPr/>
            <p:nvPr/>
          </p:nvGrpSpPr>
          <p:grpSpPr>
            <a:xfrm>
              <a:off x="3544481" y="950418"/>
              <a:ext cx="3802032" cy="4080688"/>
              <a:chOff x="3757976" y="508202"/>
              <a:chExt cx="3564314" cy="4080688"/>
            </a:xfrm>
          </p:grpSpPr>
          <p:sp>
            <p:nvSpPr>
              <p:cNvPr id="128" name="object 6"/>
              <p:cNvSpPr txBox="1"/>
              <p:nvPr/>
            </p:nvSpPr>
            <p:spPr>
              <a:xfrm>
                <a:off x="3764134" y="508202"/>
                <a:ext cx="3425695" cy="1494184"/>
              </a:xfrm>
              <a:prstGeom prst="rect">
                <a:avLst/>
              </a:prstGeom>
            </p:spPr>
            <p:txBody>
              <a:bodyPr vert="horz" wrap="square" lIns="0" tIns="12692" rIns="0" bIns="0" rtlCol="0">
                <a:spAutoFit/>
              </a:bodyPr>
              <a:lstStyle>
                <a:defPPr>
                  <a:defRPr lang="en-US"/>
                </a:defPPr>
                <a:lvl1pPr marL="12692" marR="5077" algn="just">
                  <a:lnSpc>
                    <a:spcPct val="114500"/>
                  </a:lnSpc>
                  <a:spcBef>
                    <a:spcPts val="100"/>
                  </a:spcBef>
                  <a:defRPr sz="1200">
                    <a:solidFill>
                      <a:srgbClr val="FFFFFF"/>
                    </a:solidFill>
                    <a:latin typeface="Inter" panose="02000503000000020004" pitchFamily="2" charset="0"/>
                    <a:ea typeface="Inter" panose="02000503000000020004" pitchFamily="2" charset="0"/>
                    <a:cs typeface="Lucida Sans Unicode"/>
                  </a:defRPr>
                </a:lvl1pPr>
              </a:lstStyle>
              <a:p>
                <a:pPr algn="l"/>
                <a:r>
                  <a:rPr lang="en-US" dirty="0">
                    <a:latin typeface="Arial" panose="020B0604020202020204" pitchFamily="34" charset="0"/>
                    <a:cs typeface="Arial" panose="020B0604020202020204" pitchFamily="34" charset="0"/>
                  </a:rPr>
                  <a:t>Celebrating over 20 years in operation, </a:t>
                </a:r>
              </a:p>
              <a:p>
                <a:pPr algn="l"/>
                <a:r>
                  <a:rPr lang="en-US" dirty="0">
                    <a:latin typeface="Arial" panose="020B0604020202020204" pitchFamily="34" charset="0"/>
                    <a:cs typeface="Arial" panose="020B0604020202020204" pitchFamily="34" charset="0"/>
                  </a:rPr>
                  <a:t>Metlam Australia is a proud wholly Australian-owned and managed company </a:t>
                </a:r>
                <a:r>
                  <a:rPr lang="en-US" dirty="0" err="1">
                    <a:latin typeface="Arial" panose="020B0604020202020204" pitchFamily="34" charset="0"/>
                    <a:cs typeface="Arial" panose="020B0604020202020204" pitchFamily="34" charset="0"/>
                  </a:rPr>
                  <a:t>specialising</a:t>
                </a:r>
                <a:r>
                  <a:rPr lang="en-US" dirty="0">
                    <a:latin typeface="Arial" panose="020B0604020202020204" pitchFamily="34" charset="0"/>
                    <a:cs typeface="Arial" panose="020B0604020202020204" pitchFamily="34" charset="0"/>
                  </a:rPr>
                  <a:t> in the manufacture of quality Commercial Washroom Accessories and Toilet Partition Hardware for the commercial, residential, hospitality, health, science, care, education, security and public facilities markets.</a:t>
                </a:r>
              </a:p>
            </p:txBody>
          </p:sp>
          <p:sp>
            <p:nvSpPr>
              <p:cNvPr id="129" name="object 7"/>
              <p:cNvSpPr txBox="1"/>
              <p:nvPr/>
            </p:nvSpPr>
            <p:spPr>
              <a:xfrm>
                <a:off x="3757977" y="2457123"/>
                <a:ext cx="2647605" cy="289175"/>
              </a:xfrm>
              <a:prstGeom prst="rect">
                <a:avLst/>
              </a:prstGeom>
            </p:spPr>
            <p:txBody>
              <a:bodyPr vert="horz" wrap="square" lIns="0" tIns="12058" rIns="0" bIns="0" rtlCol="0">
                <a:spAutoFit/>
              </a:bodyPr>
              <a:lstStyle/>
              <a:p>
                <a:pPr marL="12692">
                  <a:spcBef>
                    <a:spcPts val="95"/>
                  </a:spcBef>
                </a:pPr>
                <a:r>
                  <a:rPr b="1" dirty="0">
                    <a:solidFill>
                      <a:srgbClr val="FFFFFF"/>
                    </a:solidFill>
                    <a:latin typeface="Arial" panose="020B0604020202020204" pitchFamily="34" charset="0"/>
                    <a:ea typeface="Inter" panose="02000503000000020004" pitchFamily="2" charset="0"/>
                    <a:cs typeface="Arial" panose="020B0604020202020204" pitchFamily="34" charset="0"/>
                  </a:rPr>
                  <a:t>O</a:t>
                </a:r>
                <a:r>
                  <a:rPr lang="en-US" b="1" dirty="0">
                    <a:solidFill>
                      <a:srgbClr val="FFFFFF"/>
                    </a:solidFill>
                    <a:latin typeface="Arial" panose="020B0604020202020204" pitchFamily="34" charset="0"/>
                    <a:ea typeface="Inter" panose="02000503000000020004" pitchFamily="2" charset="0"/>
                    <a:cs typeface="Arial" panose="020B0604020202020204" pitchFamily="34" charset="0"/>
                  </a:rPr>
                  <a:t>ur Hand Dryers</a:t>
                </a:r>
                <a:endParaRPr dirty="0">
                  <a:latin typeface="Arial" panose="020B0604020202020204" pitchFamily="34" charset="0"/>
                  <a:ea typeface="Inter" panose="02000503000000020004" pitchFamily="2" charset="0"/>
                  <a:cs typeface="Arial" panose="020B0604020202020204" pitchFamily="34" charset="0"/>
                </a:endParaRPr>
              </a:p>
            </p:txBody>
          </p:sp>
          <p:sp>
            <p:nvSpPr>
              <p:cNvPr id="130" name="object 8"/>
              <p:cNvSpPr txBox="1"/>
              <p:nvPr/>
            </p:nvSpPr>
            <p:spPr>
              <a:xfrm>
                <a:off x="3757976" y="2882341"/>
                <a:ext cx="3564314" cy="1706549"/>
              </a:xfrm>
              <a:prstGeom prst="rect">
                <a:avLst/>
              </a:prstGeom>
            </p:spPr>
            <p:txBody>
              <a:bodyPr vert="horz" wrap="square" lIns="0" tIns="12692" rIns="0" bIns="0" rtlCol="0">
                <a:spAutoFit/>
              </a:bodyPr>
              <a:lstStyle/>
              <a:p>
                <a:pPr marL="12692" marR="5077">
                  <a:lnSpc>
                    <a:spcPct val="114500"/>
                  </a:lnSpc>
                  <a:spcBef>
                    <a:spcPts val="100"/>
                  </a:spcBef>
                </a:pPr>
                <a:r>
                  <a:rPr sz="1200" dirty="0">
                    <a:solidFill>
                      <a:srgbClr val="FFFFFF"/>
                    </a:solidFill>
                    <a:latin typeface="Arial" panose="020B0604020202020204" pitchFamily="34" charset="0"/>
                    <a:ea typeface="Inter" panose="02000503000000020004" pitchFamily="2" charset="0"/>
                    <a:cs typeface="Arial" panose="020B0604020202020204" pitchFamily="34" charset="0"/>
                  </a:rPr>
                  <a:t>Metlam Australia has a range of fast, efficient,  functional and </a:t>
                </a:r>
                <a:r>
                  <a:rPr lang="en-AU" sz="1200" dirty="0">
                    <a:solidFill>
                      <a:srgbClr val="FFFFFF"/>
                    </a:solidFill>
                    <a:latin typeface="Arial" panose="020B0604020202020204" pitchFamily="34" charset="0"/>
                    <a:ea typeface="Inter" panose="02000503000000020004" pitchFamily="2" charset="0"/>
                    <a:cs typeface="Arial" panose="020B0604020202020204" pitchFamily="34" charset="0"/>
                  </a:rPr>
                  <a:t>cost-effective</a:t>
                </a:r>
                <a:r>
                  <a:rPr sz="1200" dirty="0">
                    <a:solidFill>
                      <a:srgbClr val="FFFFFF"/>
                    </a:solidFill>
                    <a:latin typeface="Arial" panose="020B0604020202020204" pitchFamily="34" charset="0"/>
                    <a:ea typeface="Inter" panose="02000503000000020004" pitchFamily="2" charset="0"/>
                    <a:cs typeface="Arial" panose="020B0604020202020204" pitchFamily="34" charset="0"/>
                  </a:rPr>
                  <a:t> hand dryers for every project requirement.</a:t>
                </a:r>
                <a:r>
                  <a:rPr lang="en-US" sz="1200" dirty="0">
                    <a:solidFill>
                      <a:srgbClr val="FFFFFF"/>
                    </a:solidFill>
                    <a:latin typeface="Arial" panose="020B0604020202020204" pitchFamily="34" charset="0"/>
                    <a:ea typeface="Inter" panose="02000503000000020004" pitchFamily="2" charset="0"/>
                    <a:cs typeface="Arial" panose="020B0604020202020204" pitchFamily="34" charset="0"/>
                  </a:rPr>
                  <a:t>  </a:t>
                </a:r>
                <a:r>
                  <a:rPr sz="1200" dirty="0">
                    <a:solidFill>
                      <a:srgbClr val="FFFFFF"/>
                    </a:solidFill>
                    <a:latin typeface="Arial" panose="020B0604020202020204" pitchFamily="34" charset="0"/>
                    <a:ea typeface="Inter" panose="02000503000000020004" pitchFamily="2" charset="0"/>
                    <a:cs typeface="Arial" panose="020B0604020202020204" pitchFamily="34" charset="0"/>
                  </a:rPr>
                  <a:t>Our range</a:t>
                </a:r>
                <a:r>
                  <a:rPr lang="en-US" sz="1200" dirty="0">
                    <a:solidFill>
                      <a:srgbClr val="FFFFFF"/>
                    </a:solidFill>
                    <a:latin typeface="Arial" panose="020B0604020202020204" pitchFamily="34" charset="0"/>
                    <a:ea typeface="Inter" panose="02000503000000020004" pitchFamily="2" charset="0"/>
                    <a:cs typeface="Arial" panose="020B0604020202020204" pitchFamily="34" charset="0"/>
                  </a:rPr>
                  <a:t> </a:t>
                </a:r>
                <a:r>
                  <a:rPr sz="1200" dirty="0">
                    <a:solidFill>
                      <a:srgbClr val="FFFFFF"/>
                    </a:solidFill>
                    <a:latin typeface="Arial" panose="020B0604020202020204" pitchFamily="34" charset="0"/>
                    <a:ea typeface="Inter" panose="02000503000000020004" pitchFamily="2" charset="0"/>
                    <a:cs typeface="Arial" panose="020B0604020202020204" pitchFamily="34" charset="0"/>
                  </a:rPr>
                  <a:t>includes elements of innovative Aust</a:t>
                </a:r>
                <a:r>
                  <a:rPr lang="en-US" sz="1200" dirty="0">
                    <a:solidFill>
                      <a:srgbClr val="FFFFFF"/>
                    </a:solidFill>
                    <a:latin typeface="Arial" panose="020B0604020202020204" pitchFamily="34" charset="0"/>
                    <a:ea typeface="Inter" panose="02000503000000020004" pitchFamily="2" charset="0"/>
                    <a:cs typeface="Arial" panose="020B0604020202020204" pitchFamily="34" charset="0"/>
                  </a:rPr>
                  <a:t>r</a:t>
                </a:r>
                <a:r>
                  <a:rPr sz="1200" dirty="0">
                    <a:solidFill>
                      <a:srgbClr val="FFFFFF"/>
                    </a:solidFill>
                    <a:latin typeface="Arial" panose="020B0604020202020204" pitchFamily="34" charset="0"/>
                    <a:ea typeface="Inter" panose="02000503000000020004" pitchFamily="2" charset="0"/>
                    <a:cs typeface="Arial" panose="020B0604020202020204" pitchFamily="34" charset="0"/>
                  </a:rPr>
                  <a:t>alian</a:t>
                </a:r>
                <a:r>
                  <a:rPr lang="en-US" sz="1200" dirty="0">
                    <a:solidFill>
                      <a:srgbClr val="FFFFFF"/>
                    </a:solidFill>
                    <a:latin typeface="Arial" panose="020B0604020202020204" pitchFamily="34" charset="0"/>
                    <a:ea typeface="Inter" panose="02000503000000020004" pitchFamily="2" charset="0"/>
                    <a:cs typeface="Arial" panose="020B0604020202020204" pitchFamily="34" charset="0"/>
                  </a:rPr>
                  <a:t> design and local assembly - from slimline contemporary designs through to </a:t>
                </a:r>
              </a:p>
              <a:p>
                <a:pPr marL="12692" marR="5077">
                  <a:lnSpc>
                    <a:spcPct val="114500"/>
                  </a:lnSpc>
                  <a:spcBef>
                    <a:spcPts val="100"/>
                  </a:spcBef>
                </a:pPr>
                <a:r>
                  <a:rPr lang="en-US" sz="1200" dirty="0">
                    <a:solidFill>
                      <a:srgbClr val="FFFFFF"/>
                    </a:solidFill>
                    <a:latin typeface="Arial" panose="020B0604020202020204" pitchFamily="34" charset="0"/>
                    <a:ea typeface="Inter" panose="02000503000000020004" pitchFamily="2" charset="0"/>
                    <a:cs typeface="Arial" panose="020B0604020202020204" pitchFamily="34" charset="0"/>
                  </a:rPr>
                  <a:t>ultra-efficient automatic high velocity drying.  You can't go past Metlam Australia Hand Dryers to address any commercial washroom hand dryer requirements.</a:t>
                </a:r>
                <a:endParaRPr lang="en-US" sz="1200" dirty="0">
                  <a:latin typeface="Arial" panose="020B0604020202020204" pitchFamily="34" charset="0"/>
                  <a:ea typeface="Inter" panose="02000503000000020004" pitchFamily="2" charset="0"/>
                  <a:cs typeface="Arial" panose="020B0604020202020204" pitchFamily="34" charset="0"/>
                </a:endParaRPr>
              </a:p>
            </p:txBody>
          </p:sp>
        </p:grpSp>
      </p:grpSp>
    </p:spTree>
    <p:extLst>
      <p:ext uri="{BB962C8B-B14F-4D97-AF65-F5344CB8AC3E}">
        <p14:creationId xmlns:p14="http://schemas.microsoft.com/office/powerpoint/2010/main" val="228863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92133" cy="461665"/>
            <a:chOff x="248907" y="10083816"/>
            <a:chExt cx="3060251" cy="461665"/>
          </a:xfrm>
        </p:grpSpPr>
        <p:sp>
          <p:nvSpPr>
            <p:cNvPr id="16" name="object 173"/>
            <p:cNvSpPr txBox="1"/>
            <p:nvPr/>
          </p:nvSpPr>
          <p:spPr>
            <a:xfrm>
              <a:off x="568014" y="10083816"/>
              <a:ext cx="2741144"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14" name="Group 13"/>
          <p:cNvGrpSpPr/>
          <p:nvPr/>
        </p:nvGrpSpPr>
        <p:grpSpPr>
          <a:xfrm>
            <a:off x="5065063" y="10060588"/>
            <a:ext cx="2065987" cy="492733"/>
            <a:chOff x="3437413" y="9984932"/>
            <a:chExt cx="2065987" cy="492733"/>
          </a:xfrm>
        </p:grpSpPr>
        <p:grpSp>
          <p:nvGrpSpPr>
            <p:cNvPr id="13" name="Group 12"/>
            <p:cNvGrpSpPr/>
            <p:nvPr/>
          </p:nvGrpSpPr>
          <p:grpSpPr>
            <a:xfrm>
              <a:off x="3543385" y="10238447"/>
              <a:ext cx="1960015" cy="239218"/>
              <a:chOff x="5178822" y="10645354"/>
              <a:chExt cx="1960015" cy="239218"/>
            </a:xfrm>
          </p:grpSpPr>
          <p:pic>
            <p:nvPicPr>
              <p:cNvPr id="17" name="object 185"/>
              <p:cNvPicPr/>
              <p:nvPr/>
            </p:nvPicPr>
            <p:blipFill>
              <a:blip r:embed="rId5" cstate="print"/>
              <a:stretch>
                <a:fillRect/>
              </a:stretch>
            </p:blipFill>
            <p:spPr>
              <a:xfrm>
                <a:off x="5178822" y="10669269"/>
                <a:ext cx="351726" cy="191376"/>
              </a:xfrm>
              <a:prstGeom prst="rect">
                <a:avLst/>
              </a:prstGeom>
            </p:spPr>
          </p:pic>
          <p:pic>
            <p:nvPicPr>
              <p:cNvPr id="18" name="object 186"/>
              <p:cNvPicPr/>
              <p:nvPr/>
            </p:nvPicPr>
            <p:blipFill>
              <a:blip r:embed="rId6" cstate="print"/>
              <a:stretch>
                <a:fillRect/>
              </a:stretch>
            </p:blipFill>
            <p:spPr>
              <a:xfrm>
                <a:off x="5658107" y="10669282"/>
                <a:ext cx="108610" cy="191376"/>
              </a:xfrm>
              <a:prstGeom prst="rect">
                <a:avLst/>
              </a:prstGeom>
            </p:spPr>
          </p:pic>
          <p:pic>
            <p:nvPicPr>
              <p:cNvPr id="19" name="object 187"/>
              <p:cNvPicPr/>
              <p:nvPr/>
            </p:nvPicPr>
            <p:blipFill>
              <a:blip r:embed="rId7" cstate="print"/>
              <a:stretch>
                <a:fillRect/>
              </a:stretch>
            </p:blipFill>
            <p:spPr>
              <a:xfrm>
                <a:off x="5817416" y="10669282"/>
                <a:ext cx="108610" cy="191363"/>
              </a:xfrm>
              <a:prstGeom prst="rect">
                <a:avLst/>
              </a:prstGeom>
            </p:spPr>
          </p:pic>
          <p:pic>
            <p:nvPicPr>
              <p:cNvPr id="20" name="object 188"/>
              <p:cNvPicPr/>
              <p:nvPr/>
            </p:nvPicPr>
            <p:blipFill>
              <a:blip r:embed="rId8" cstate="print"/>
              <a:stretch>
                <a:fillRect/>
              </a:stretch>
            </p:blipFill>
            <p:spPr>
              <a:xfrm>
                <a:off x="6378362" y="10645354"/>
                <a:ext cx="316466" cy="239218"/>
              </a:xfrm>
              <a:prstGeom prst="rect">
                <a:avLst/>
              </a:prstGeom>
            </p:spPr>
          </p:pic>
          <p:pic>
            <p:nvPicPr>
              <p:cNvPr id="21" name="object 189"/>
              <p:cNvPicPr/>
              <p:nvPr/>
            </p:nvPicPr>
            <p:blipFill>
              <a:blip r:embed="rId9" cstate="print"/>
              <a:stretch>
                <a:fillRect/>
              </a:stretch>
            </p:blipFill>
            <p:spPr>
              <a:xfrm>
                <a:off x="6827363" y="10645355"/>
                <a:ext cx="311474" cy="239217"/>
              </a:xfrm>
              <a:prstGeom prst="rect">
                <a:avLst/>
              </a:prstGeom>
            </p:spPr>
          </p:pic>
          <p:pic>
            <p:nvPicPr>
              <p:cNvPr id="22" name="object 190"/>
              <p:cNvPicPr/>
              <p:nvPr/>
            </p:nvPicPr>
            <p:blipFill>
              <a:blip r:embed="rId10" cstate="print"/>
              <a:stretch>
                <a:fillRect/>
              </a:stretch>
            </p:blipFill>
            <p:spPr>
              <a:xfrm>
                <a:off x="6053598" y="10645355"/>
                <a:ext cx="197218" cy="239217"/>
              </a:xfrm>
              <a:prstGeom prst="rect">
                <a:avLst/>
              </a:prstGeom>
            </p:spPr>
          </p:pic>
        </p:grpSp>
        <p:sp>
          <p:nvSpPr>
            <p:cNvPr id="4" name="Rectangle 3"/>
            <p:cNvSpPr/>
            <p:nvPr/>
          </p:nvSpPr>
          <p:spPr>
            <a:xfrm>
              <a:off x="3437413" y="9984932"/>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grpSp>
      <p:grpSp>
        <p:nvGrpSpPr>
          <p:cNvPr id="3" name="Group 2"/>
          <p:cNvGrpSpPr/>
          <p:nvPr/>
        </p:nvGrpSpPr>
        <p:grpSpPr>
          <a:xfrm>
            <a:off x="460102" y="499809"/>
            <a:ext cx="6913836" cy="785560"/>
            <a:chOff x="460102" y="546100"/>
            <a:chExt cx="6913836" cy="785560"/>
          </a:xfrm>
        </p:grpSpPr>
        <p:sp>
          <p:nvSpPr>
            <p:cNvPr id="2" name="Rectangle 1"/>
            <p:cNvSpPr/>
            <p:nvPr/>
          </p:nvSpPr>
          <p:spPr>
            <a:xfrm>
              <a:off x="460102" y="546100"/>
              <a:ext cx="3353483"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ML_IMC3_LUX</a:t>
              </a:r>
            </a:p>
          </p:txBody>
        </p:sp>
        <p:sp>
          <p:nvSpPr>
            <p:cNvPr id="63" name="Rectangle 62"/>
            <p:cNvSpPr/>
            <p:nvPr/>
          </p:nvSpPr>
          <p:spPr>
            <a:xfrm>
              <a:off x="460102" y="1003300"/>
              <a:ext cx="6913836" cy="328360"/>
            </a:xfrm>
            <a:prstGeom prst="rect">
              <a:avLst/>
            </a:prstGeom>
          </p:spPr>
          <p:txBody>
            <a:bodyPr wrap="square">
              <a:spAutoFit/>
            </a:bodyPr>
            <a:lstStyle/>
            <a:p>
              <a:pPr marL="12700" marR="5080">
                <a:lnSpc>
                  <a:spcPct val="131900"/>
                </a:lnSpc>
                <a:spcBef>
                  <a:spcPts val="100"/>
                </a:spcBef>
              </a:pPr>
              <a:r>
                <a:rPr lang="en-US" sz="1300" dirty="0">
                  <a:solidFill>
                    <a:schemeClr val="tx1">
                      <a:lumMod val="75000"/>
                      <a:lumOff val="25000"/>
                    </a:schemeClr>
                  </a:solidFill>
                  <a:latin typeface="Arial" panose="020B0604020202020204" pitchFamily="34" charset="0"/>
                  <a:cs typeface="Arial" panose="020B0604020202020204" pitchFamily="34" charset="0"/>
                </a:rPr>
                <a:t>Integrated Mirror Cabinet – Includes Hand Dryer, Soap Dispenser &amp; Paper Towel Dispenser</a:t>
              </a:r>
            </a:p>
          </p:txBody>
        </p:sp>
      </p:grpSp>
      <p:pic>
        <p:nvPicPr>
          <p:cNvPr id="32" name="Picture 31" descr="A black box with a white cover&#10;&#10;AI-generated content may be incorrect.">
            <a:extLst>
              <a:ext uri="{FF2B5EF4-FFF2-40B4-BE49-F238E27FC236}">
                <a16:creationId xmlns:a16="http://schemas.microsoft.com/office/drawing/2014/main" id="{55F36310-DF14-8160-F4D6-B1436D07BDA1}"/>
              </a:ext>
            </a:extLst>
          </p:cNvPr>
          <p:cNvPicPr>
            <a:picLocks noChangeAspect="1"/>
          </p:cNvPicPr>
          <p:nvPr/>
        </p:nvPicPr>
        <p:blipFill>
          <a:blip r:embed="rId11" cstate="print">
            <a:extLst>
              <a:ext uri="{28A0092B-C50C-407E-A947-70E740481C1C}">
                <a14:useLocalDpi xmlns:a14="http://schemas.microsoft.com/office/drawing/2010/main" val="0"/>
              </a:ext>
            </a:extLst>
          </a:blip>
          <a:srcRect l="10047" t="8465" r="12737" b="14511"/>
          <a:stretch/>
        </p:blipFill>
        <p:spPr>
          <a:xfrm>
            <a:off x="546703" y="1618414"/>
            <a:ext cx="3602036" cy="2395348"/>
          </a:xfrm>
          <a:prstGeom prst="rect">
            <a:avLst/>
          </a:prstGeom>
        </p:spPr>
      </p:pic>
      <p:pic>
        <p:nvPicPr>
          <p:cNvPr id="34" name="Picture 33" descr="A drawing of a box&#10;&#10;AI-generated content may be incorrect.">
            <a:extLst>
              <a:ext uri="{FF2B5EF4-FFF2-40B4-BE49-F238E27FC236}">
                <a16:creationId xmlns:a16="http://schemas.microsoft.com/office/drawing/2014/main" id="{CF10DB6D-7A70-ACED-5901-BA3C5D73CE62}"/>
              </a:ext>
            </a:extLst>
          </p:cNvPr>
          <p:cNvPicPr>
            <a:picLocks noChangeAspect="1"/>
          </p:cNvPicPr>
          <p:nvPr/>
        </p:nvPicPr>
        <p:blipFill>
          <a:blip r:embed="rId12" cstate="print">
            <a:extLst>
              <a:ext uri="{28A0092B-C50C-407E-A947-70E740481C1C}">
                <a14:useLocalDpi xmlns:a14="http://schemas.microsoft.com/office/drawing/2010/main" val="0"/>
              </a:ext>
            </a:extLst>
          </a:blip>
          <a:srcRect l="12714" t="7769" r="10683"/>
          <a:stretch/>
        </p:blipFill>
        <p:spPr>
          <a:xfrm>
            <a:off x="3777615" y="1747440"/>
            <a:ext cx="3481996" cy="2358208"/>
          </a:xfrm>
          <a:prstGeom prst="rect">
            <a:avLst/>
          </a:prstGeom>
        </p:spPr>
      </p:pic>
      <p:pic>
        <p:nvPicPr>
          <p:cNvPr id="39" name="Picture 38" descr="A screen shot of a device&#10;&#10;AI-generated content may be incorrect.">
            <a:extLst>
              <a:ext uri="{FF2B5EF4-FFF2-40B4-BE49-F238E27FC236}">
                <a16:creationId xmlns:a16="http://schemas.microsoft.com/office/drawing/2014/main" id="{BDEF257D-CE29-93DF-8479-2F35AA0A41C1}"/>
              </a:ext>
            </a:extLst>
          </p:cNvPr>
          <p:cNvPicPr>
            <a:picLocks noChangeAspect="1"/>
          </p:cNvPicPr>
          <p:nvPr/>
        </p:nvPicPr>
        <p:blipFill>
          <a:blip r:embed="rId13">
            <a:extLst>
              <a:ext uri="{28A0092B-C50C-407E-A947-70E740481C1C}">
                <a14:useLocalDpi xmlns:a14="http://schemas.microsoft.com/office/drawing/2010/main" val="0"/>
              </a:ext>
            </a:extLst>
          </a:blip>
          <a:srcRect b="24922"/>
          <a:stretch/>
        </p:blipFill>
        <p:spPr>
          <a:xfrm>
            <a:off x="623865" y="4700617"/>
            <a:ext cx="6561426" cy="4926229"/>
          </a:xfrm>
          <a:prstGeom prst="rect">
            <a:avLst/>
          </a:prstGeom>
        </p:spPr>
      </p:pic>
      <p:pic>
        <p:nvPicPr>
          <p:cNvPr id="41" name="Picture 40" descr="A screenshot of a computer&#10;&#10;AI-generated content may be incorrect.">
            <a:extLst>
              <a:ext uri="{FF2B5EF4-FFF2-40B4-BE49-F238E27FC236}">
                <a16:creationId xmlns:a16="http://schemas.microsoft.com/office/drawing/2014/main" id="{D2DC800F-463C-51A3-6C14-B6E7E725EA8F}"/>
              </a:ext>
            </a:extLst>
          </p:cNvPr>
          <p:cNvPicPr>
            <a:picLocks noChangeAspect="1"/>
          </p:cNvPicPr>
          <p:nvPr/>
        </p:nvPicPr>
        <p:blipFill>
          <a:blip r:embed="rId14">
            <a:extLst>
              <a:ext uri="{28A0092B-C50C-407E-A947-70E740481C1C}">
                <a14:useLocalDpi xmlns:a14="http://schemas.microsoft.com/office/drawing/2010/main" val="0"/>
              </a:ext>
            </a:extLst>
          </a:blip>
          <a:srcRect b="27926"/>
          <a:stretch/>
        </p:blipFill>
        <p:spPr>
          <a:xfrm>
            <a:off x="460103" y="4603931"/>
            <a:ext cx="6733914" cy="4853406"/>
          </a:xfrm>
          <a:prstGeom prst="rect">
            <a:avLst/>
          </a:prstGeom>
        </p:spPr>
      </p:pic>
    </p:spTree>
    <p:extLst>
      <p:ext uri="{BB962C8B-B14F-4D97-AF65-F5344CB8AC3E}">
        <p14:creationId xmlns:p14="http://schemas.microsoft.com/office/powerpoint/2010/main" val="284878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4B45-4F68-0683-606B-C7481D7830E6}"/>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C1DC2999-FF35-1DC2-A9C3-630A663E2823}"/>
              </a:ext>
            </a:extLst>
          </p:cNvPr>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411833-FFFF-BADA-7FCA-61371757D131}"/>
              </a:ext>
            </a:extLst>
          </p:cNvPr>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A0404D-0C12-18B6-D80F-616272410683}"/>
              </a:ext>
            </a:extLst>
          </p:cNvPr>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a:extLst>
              <a:ext uri="{FF2B5EF4-FFF2-40B4-BE49-F238E27FC236}">
                <a16:creationId xmlns:a16="http://schemas.microsoft.com/office/drawing/2014/main" id="{E8443716-A2C6-1F40-45FF-C266AF1CD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aphicFrame>
        <p:nvGraphicFramePr>
          <p:cNvPr id="10" name="Table 9">
            <a:extLst>
              <a:ext uri="{FF2B5EF4-FFF2-40B4-BE49-F238E27FC236}">
                <a16:creationId xmlns:a16="http://schemas.microsoft.com/office/drawing/2014/main" id="{309221D2-BC9E-458E-246D-5E5F0E747170}"/>
              </a:ext>
            </a:extLst>
          </p:cNvPr>
          <p:cNvGraphicFramePr>
            <a:graphicFrameLocks noGrp="1"/>
          </p:cNvGraphicFramePr>
          <p:nvPr/>
        </p:nvGraphicFramePr>
        <p:xfrm>
          <a:off x="594024" y="3975100"/>
          <a:ext cx="6367181" cy="5729125"/>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99867">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ML_100N_SS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60068">
                <a:tc>
                  <a:txBody>
                    <a:bodyPr/>
                    <a:lstStyle/>
                    <a:p>
                      <a:r>
                        <a:rPr lang="en-US" sz="100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1.2mm #304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2556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latin typeface="Abadi" panose="020B0604020104020204" pitchFamily="34" charset="0"/>
                          <a:ea typeface="Inter" panose="02000503000000020004" pitchFamily="2" charset="0"/>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1/4 HP, 7500 rpm, Brush Type, Dual Ball Bearings</a:t>
                      </a:r>
                      <a:r>
                        <a:rPr lang="en-US" sz="1050" spc="0" baseline="0" dirty="0">
                          <a:solidFill>
                            <a:srgbClr val="001F5B"/>
                          </a:solidFill>
                          <a:latin typeface="Abadi" panose="020B0604020104020204" pitchFamily="34" charset="0"/>
                          <a:ea typeface="Inter" panose="02000503000000020004" pitchFamily="2" charset="0"/>
                          <a:cs typeface="Microsoft Sans Serif"/>
                        </a:rPr>
                        <a:t> </a:t>
                      </a:r>
                      <a:r>
                        <a:rPr lang="en-US" sz="1050" spc="0" dirty="0">
                          <a:solidFill>
                            <a:srgbClr val="001F5B"/>
                          </a:solidFill>
                          <a:latin typeface="Abadi" panose="020B0604020104020204" pitchFamily="34" charset="0"/>
                          <a:ea typeface="Inter" panose="02000503000000020004" pitchFamily="2" charset="0"/>
                          <a:cs typeface="Microsoft Sans Serif"/>
                        </a:rPr>
                        <a:t>Motor, Thermal Protection-Auto Resetting Thermostat turns off at 105°C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39153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230-240 </a:t>
                      </a:r>
                      <a:r>
                        <a:rPr lang="en-US" sz="1050" spc="0" dirty="0" err="1">
                          <a:solidFill>
                            <a:srgbClr val="001F5B"/>
                          </a:solidFill>
                          <a:latin typeface="Abadi" panose="020B0604020104020204" pitchFamily="34" charset="0"/>
                          <a:ea typeface="Inter" panose="02000503000000020004" pitchFamily="2" charset="0"/>
                          <a:cs typeface="Microsoft Sans Serif"/>
                        </a:rPr>
                        <a:t>Vac</a:t>
                      </a:r>
                      <a:r>
                        <a:rPr lang="en-US" sz="1050" spc="0" dirty="0">
                          <a:solidFill>
                            <a:srgbClr val="001F5B"/>
                          </a:solidFill>
                          <a:latin typeface="Abadi" panose="020B0604020104020204" pitchFamily="34" charset="0"/>
                          <a:ea typeface="Inter" panose="02000503000000020004" pitchFamily="2" charset="0"/>
                          <a:cs typeface="Microsoft Sans Serif"/>
                        </a:rPr>
                        <a:t>, 50/60Hz, 2200-2400W</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8945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70db (+/-3)</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8945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Less than15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6006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IPX 1</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6006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2200W @ 240VAC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2165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87°C auto resetting thermostat, 141°C auto reset</a:t>
                      </a:r>
                      <a:r>
                        <a:rPr lang="en-US" sz="1050" spc="0" baseline="0" dirty="0">
                          <a:solidFill>
                            <a:srgbClr val="001F5B"/>
                          </a:solidFill>
                          <a:latin typeface="Abadi" panose="020B0604020104020204" pitchFamily="34" charset="0"/>
                          <a:ea typeface="Inter" panose="02000503000000020004" pitchFamily="2" charset="0"/>
                          <a:cs typeface="Microsoft Sans Serif"/>
                        </a:rPr>
                        <a:t> </a:t>
                      </a:r>
                      <a:r>
                        <a:rPr lang="en-US" sz="1050" spc="0" dirty="0">
                          <a:solidFill>
                            <a:srgbClr val="001F5B"/>
                          </a:solidFill>
                          <a:latin typeface="Abadi" panose="020B0604020104020204" pitchFamily="34" charset="0"/>
                          <a:ea typeface="Inter" panose="02000503000000020004" pitchFamily="2" charset="0"/>
                          <a:cs typeface="Microsoft Sans Serif"/>
                        </a:rPr>
                        <a:t>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27497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pt-BR" sz="1050" spc="0" dirty="0">
                          <a:solidFill>
                            <a:srgbClr val="001F5B"/>
                          </a:solidFill>
                          <a:latin typeface="Abadi" panose="020B0604020104020204" pitchFamily="34" charset="0"/>
                          <a:ea typeface="Inter" panose="02000503000000020004" pitchFamily="2" charset="0"/>
                          <a:cs typeface="Microsoft Sans Serif"/>
                        </a:rPr>
                        <a:t>Output: 314.5m3/h (185 CFM), Temp: Ambient +20°C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7497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74977">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Timing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2 sec delay turn off after last read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391539">
                <a:tc>
                  <a:txBody>
                    <a:bodyPr/>
                    <a:lstStyle/>
                    <a:p>
                      <a:pPr marL="12700">
                        <a:lnSpc>
                          <a:spcPct val="100000"/>
                        </a:lnSpc>
                        <a:spcBef>
                          <a:spcPts val="100"/>
                        </a:spcBef>
                      </a:pPr>
                      <a:r>
                        <a:rPr lang="en-US" sz="100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Adjustable, standard 18cm ± 2cm</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2165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a:t>
                      </a:r>
                      <a:r>
                        <a:rPr lang="en-US" sz="1050" spc="0" baseline="0" dirty="0">
                          <a:solidFill>
                            <a:srgbClr val="001F5B"/>
                          </a:solidFill>
                          <a:latin typeface="Abadi" panose="020B0604020104020204" pitchFamily="34" charset="0"/>
                          <a:ea typeface="Inter" panose="02000503000000020004" pitchFamily="2" charset="0"/>
                          <a:cs typeface="Microsoft Sans Serif"/>
                        </a:rPr>
                        <a:t> </a:t>
                      </a:r>
                      <a:r>
                        <a:rPr lang="en-US" sz="1050" spc="0" dirty="0">
                          <a:solidFill>
                            <a:srgbClr val="001F5B"/>
                          </a:solidFill>
                          <a:latin typeface="Abadi" panose="020B0604020104020204" pitchFamily="34" charset="0"/>
                          <a:ea typeface="Inter" panose="02000503000000020004" pitchFamily="2" charset="0"/>
                          <a:cs typeface="Microsoft Sans Serif"/>
                        </a:rPr>
                        <a:t>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7497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4.5kg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7497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fr-FR" sz="1050" spc="0" dirty="0">
                          <a:solidFill>
                            <a:srgbClr val="001F5B"/>
                          </a:solidFill>
                          <a:latin typeface="Abadi" panose="020B0604020104020204" pitchFamily="34" charset="0"/>
                          <a:ea typeface="Inter" panose="02000503000000020004" pitchFamily="2" charset="0"/>
                          <a:cs typeface="Microsoft Sans Serif"/>
                        </a:rPr>
                        <a:t>268mmW x 283mmH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2165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21652">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0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grpSp>
        <p:nvGrpSpPr>
          <p:cNvPr id="67" name="Group 66">
            <a:extLst>
              <a:ext uri="{FF2B5EF4-FFF2-40B4-BE49-F238E27FC236}">
                <a16:creationId xmlns:a16="http://schemas.microsoft.com/office/drawing/2014/main" id="{C882C032-8F50-6DEF-8498-D5BD6A70C3F5}"/>
              </a:ext>
            </a:extLst>
          </p:cNvPr>
          <p:cNvGrpSpPr/>
          <p:nvPr/>
        </p:nvGrpSpPr>
        <p:grpSpPr>
          <a:xfrm>
            <a:off x="248907" y="10076122"/>
            <a:ext cx="3192133" cy="461665"/>
            <a:chOff x="248907" y="10083816"/>
            <a:chExt cx="3060251" cy="461665"/>
          </a:xfrm>
        </p:grpSpPr>
        <p:sp>
          <p:nvSpPr>
            <p:cNvPr id="16" name="object 173">
              <a:extLst>
                <a:ext uri="{FF2B5EF4-FFF2-40B4-BE49-F238E27FC236}">
                  <a16:creationId xmlns:a16="http://schemas.microsoft.com/office/drawing/2014/main" id="{F5719066-8E67-9E36-865B-BE7BB40ACC8B}"/>
                </a:ext>
              </a:extLst>
            </p:cNvPr>
            <p:cNvSpPr txBox="1"/>
            <p:nvPr/>
          </p:nvSpPr>
          <p:spPr>
            <a:xfrm>
              <a:off x="568014" y="10083816"/>
              <a:ext cx="2741144"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a:extLst>
                <a:ext uri="{FF2B5EF4-FFF2-40B4-BE49-F238E27FC236}">
                  <a16:creationId xmlns:a16="http://schemas.microsoft.com/office/drawing/2014/main" id="{D52A2344-4BFF-C623-7DC6-2D17DF6CFE28}"/>
                </a:ext>
              </a:extLst>
            </p:cNvPr>
            <p:cNvPicPr/>
            <p:nvPr/>
          </p:nvPicPr>
          <p:blipFill>
            <a:blip r:embed="rId4" cstate="print"/>
            <a:stretch>
              <a:fillRect/>
            </a:stretch>
          </p:blipFill>
          <p:spPr>
            <a:xfrm>
              <a:off x="248907" y="10177443"/>
              <a:ext cx="256235" cy="274410"/>
            </a:xfrm>
            <a:prstGeom prst="rect">
              <a:avLst/>
            </a:prstGeom>
          </p:spPr>
        </p:pic>
      </p:grpSp>
      <p:grpSp>
        <p:nvGrpSpPr>
          <p:cNvPr id="14" name="Group 13">
            <a:extLst>
              <a:ext uri="{FF2B5EF4-FFF2-40B4-BE49-F238E27FC236}">
                <a16:creationId xmlns:a16="http://schemas.microsoft.com/office/drawing/2014/main" id="{28EB055A-A5E8-09B2-8E93-E0897BEF52FE}"/>
              </a:ext>
            </a:extLst>
          </p:cNvPr>
          <p:cNvGrpSpPr/>
          <p:nvPr/>
        </p:nvGrpSpPr>
        <p:grpSpPr>
          <a:xfrm>
            <a:off x="5065063" y="10060588"/>
            <a:ext cx="2065987" cy="492733"/>
            <a:chOff x="3437413" y="9984932"/>
            <a:chExt cx="2065987" cy="492733"/>
          </a:xfrm>
        </p:grpSpPr>
        <p:grpSp>
          <p:nvGrpSpPr>
            <p:cNvPr id="13" name="Group 12">
              <a:extLst>
                <a:ext uri="{FF2B5EF4-FFF2-40B4-BE49-F238E27FC236}">
                  <a16:creationId xmlns:a16="http://schemas.microsoft.com/office/drawing/2014/main" id="{CA1246BE-D8C7-1802-00E4-07C44570D0C7}"/>
                </a:ext>
              </a:extLst>
            </p:cNvPr>
            <p:cNvGrpSpPr/>
            <p:nvPr/>
          </p:nvGrpSpPr>
          <p:grpSpPr>
            <a:xfrm>
              <a:off x="3543385" y="10238447"/>
              <a:ext cx="1960015" cy="239218"/>
              <a:chOff x="5178822" y="10645354"/>
              <a:chExt cx="1960015" cy="239218"/>
            </a:xfrm>
          </p:grpSpPr>
          <p:pic>
            <p:nvPicPr>
              <p:cNvPr id="17" name="object 185">
                <a:extLst>
                  <a:ext uri="{FF2B5EF4-FFF2-40B4-BE49-F238E27FC236}">
                    <a16:creationId xmlns:a16="http://schemas.microsoft.com/office/drawing/2014/main" id="{1C5F8BD4-D9DD-1E77-D832-621336386DE6}"/>
                  </a:ext>
                </a:extLst>
              </p:cNvPr>
              <p:cNvPicPr/>
              <p:nvPr/>
            </p:nvPicPr>
            <p:blipFill>
              <a:blip r:embed="rId5" cstate="print"/>
              <a:stretch>
                <a:fillRect/>
              </a:stretch>
            </p:blipFill>
            <p:spPr>
              <a:xfrm>
                <a:off x="5178822" y="10669269"/>
                <a:ext cx="351726" cy="191376"/>
              </a:xfrm>
              <a:prstGeom prst="rect">
                <a:avLst/>
              </a:prstGeom>
            </p:spPr>
          </p:pic>
          <p:pic>
            <p:nvPicPr>
              <p:cNvPr id="18" name="object 186">
                <a:extLst>
                  <a:ext uri="{FF2B5EF4-FFF2-40B4-BE49-F238E27FC236}">
                    <a16:creationId xmlns:a16="http://schemas.microsoft.com/office/drawing/2014/main" id="{46F08BE9-A0BF-065C-3C96-9266723A39ED}"/>
                  </a:ext>
                </a:extLst>
              </p:cNvPr>
              <p:cNvPicPr/>
              <p:nvPr/>
            </p:nvPicPr>
            <p:blipFill>
              <a:blip r:embed="rId6" cstate="print"/>
              <a:stretch>
                <a:fillRect/>
              </a:stretch>
            </p:blipFill>
            <p:spPr>
              <a:xfrm>
                <a:off x="5658107" y="10669282"/>
                <a:ext cx="108610" cy="191376"/>
              </a:xfrm>
              <a:prstGeom prst="rect">
                <a:avLst/>
              </a:prstGeom>
            </p:spPr>
          </p:pic>
          <p:pic>
            <p:nvPicPr>
              <p:cNvPr id="19" name="object 187">
                <a:extLst>
                  <a:ext uri="{FF2B5EF4-FFF2-40B4-BE49-F238E27FC236}">
                    <a16:creationId xmlns:a16="http://schemas.microsoft.com/office/drawing/2014/main" id="{06BF232A-818B-4EF2-01BD-8F8978E9C5B0}"/>
                  </a:ext>
                </a:extLst>
              </p:cNvPr>
              <p:cNvPicPr/>
              <p:nvPr/>
            </p:nvPicPr>
            <p:blipFill>
              <a:blip r:embed="rId7" cstate="print"/>
              <a:stretch>
                <a:fillRect/>
              </a:stretch>
            </p:blipFill>
            <p:spPr>
              <a:xfrm>
                <a:off x="5817416" y="10669282"/>
                <a:ext cx="108610" cy="191363"/>
              </a:xfrm>
              <a:prstGeom prst="rect">
                <a:avLst/>
              </a:prstGeom>
            </p:spPr>
          </p:pic>
          <p:pic>
            <p:nvPicPr>
              <p:cNvPr id="20" name="object 188">
                <a:extLst>
                  <a:ext uri="{FF2B5EF4-FFF2-40B4-BE49-F238E27FC236}">
                    <a16:creationId xmlns:a16="http://schemas.microsoft.com/office/drawing/2014/main" id="{80A20746-A322-885A-004A-9C9A6E0DDED8}"/>
                  </a:ext>
                </a:extLst>
              </p:cNvPr>
              <p:cNvPicPr/>
              <p:nvPr/>
            </p:nvPicPr>
            <p:blipFill>
              <a:blip r:embed="rId8" cstate="print"/>
              <a:stretch>
                <a:fillRect/>
              </a:stretch>
            </p:blipFill>
            <p:spPr>
              <a:xfrm>
                <a:off x="6378362" y="10645354"/>
                <a:ext cx="316466" cy="239218"/>
              </a:xfrm>
              <a:prstGeom prst="rect">
                <a:avLst/>
              </a:prstGeom>
            </p:spPr>
          </p:pic>
          <p:pic>
            <p:nvPicPr>
              <p:cNvPr id="21" name="object 189">
                <a:extLst>
                  <a:ext uri="{FF2B5EF4-FFF2-40B4-BE49-F238E27FC236}">
                    <a16:creationId xmlns:a16="http://schemas.microsoft.com/office/drawing/2014/main" id="{2F0544E3-55F4-DBC6-6AC2-953F97798CB7}"/>
                  </a:ext>
                </a:extLst>
              </p:cNvPr>
              <p:cNvPicPr/>
              <p:nvPr/>
            </p:nvPicPr>
            <p:blipFill>
              <a:blip r:embed="rId9" cstate="print"/>
              <a:stretch>
                <a:fillRect/>
              </a:stretch>
            </p:blipFill>
            <p:spPr>
              <a:xfrm>
                <a:off x="6827363" y="10645355"/>
                <a:ext cx="311474" cy="239217"/>
              </a:xfrm>
              <a:prstGeom prst="rect">
                <a:avLst/>
              </a:prstGeom>
            </p:spPr>
          </p:pic>
          <p:pic>
            <p:nvPicPr>
              <p:cNvPr id="22" name="object 190">
                <a:extLst>
                  <a:ext uri="{FF2B5EF4-FFF2-40B4-BE49-F238E27FC236}">
                    <a16:creationId xmlns:a16="http://schemas.microsoft.com/office/drawing/2014/main" id="{D8B05A95-86B4-19EC-D2E9-4C42F7077E21}"/>
                  </a:ext>
                </a:extLst>
              </p:cNvPr>
              <p:cNvPicPr/>
              <p:nvPr/>
            </p:nvPicPr>
            <p:blipFill>
              <a:blip r:embed="rId10" cstate="print"/>
              <a:stretch>
                <a:fillRect/>
              </a:stretch>
            </p:blipFill>
            <p:spPr>
              <a:xfrm>
                <a:off x="6053598" y="10645355"/>
                <a:ext cx="197218" cy="239217"/>
              </a:xfrm>
              <a:prstGeom prst="rect">
                <a:avLst/>
              </a:prstGeom>
            </p:spPr>
          </p:pic>
        </p:grpSp>
        <p:sp>
          <p:nvSpPr>
            <p:cNvPr id="4" name="Rectangle 3">
              <a:extLst>
                <a:ext uri="{FF2B5EF4-FFF2-40B4-BE49-F238E27FC236}">
                  <a16:creationId xmlns:a16="http://schemas.microsoft.com/office/drawing/2014/main" id="{ECD76384-F6E0-54A5-8E57-015217A37009}"/>
                </a:ext>
              </a:extLst>
            </p:cNvPr>
            <p:cNvSpPr/>
            <p:nvPr/>
          </p:nvSpPr>
          <p:spPr>
            <a:xfrm>
              <a:off x="3437413" y="9984932"/>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grpSp>
      <p:grpSp>
        <p:nvGrpSpPr>
          <p:cNvPr id="3" name="Group 2">
            <a:extLst>
              <a:ext uri="{FF2B5EF4-FFF2-40B4-BE49-F238E27FC236}">
                <a16:creationId xmlns:a16="http://schemas.microsoft.com/office/drawing/2014/main" id="{36EEFBC3-E280-253E-F7C8-135130C42E95}"/>
              </a:ext>
            </a:extLst>
          </p:cNvPr>
          <p:cNvGrpSpPr/>
          <p:nvPr/>
        </p:nvGrpSpPr>
        <p:grpSpPr>
          <a:xfrm>
            <a:off x="460102" y="499809"/>
            <a:ext cx="5680348" cy="846794"/>
            <a:chOff x="460102" y="546100"/>
            <a:chExt cx="5680348" cy="846794"/>
          </a:xfrm>
        </p:grpSpPr>
        <p:sp>
          <p:nvSpPr>
            <p:cNvPr id="2" name="Rectangle 1">
              <a:extLst>
                <a:ext uri="{FF2B5EF4-FFF2-40B4-BE49-F238E27FC236}">
                  <a16:creationId xmlns:a16="http://schemas.microsoft.com/office/drawing/2014/main" id="{BF43CCA8-6695-57F7-66C6-C9C68997D4F4}"/>
                </a:ext>
              </a:extLst>
            </p:cNvPr>
            <p:cNvSpPr/>
            <p:nvPr/>
          </p:nvSpPr>
          <p:spPr>
            <a:xfrm>
              <a:off x="460102" y="546100"/>
              <a:ext cx="3353483"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ML_100N_SS</a:t>
              </a:r>
            </a:p>
          </p:txBody>
        </p:sp>
        <p:sp>
          <p:nvSpPr>
            <p:cNvPr id="63" name="Rectangle 62">
              <a:extLst>
                <a:ext uri="{FF2B5EF4-FFF2-40B4-BE49-F238E27FC236}">
                  <a16:creationId xmlns:a16="http://schemas.microsoft.com/office/drawing/2014/main" id="{5BA6171A-F1CE-C774-3EA2-6C2F50DA6D7C}"/>
                </a:ext>
              </a:extLst>
            </p:cNvPr>
            <p:cNvSpPr/>
            <p:nvPr/>
          </p:nvSpPr>
          <p:spPr>
            <a:xfrm>
              <a:off x="460102" y="1003300"/>
              <a:ext cx="5680348" cy="389594"/>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Automatic Operation Hand Dryer</a:t>
              </a:r>
            </a:p>
          </p:txBody>
        </p:sp>
      </p:grpSp>
      <p:grpSp>
        <p:nvGrpSpPr>
          <p:cNvPr id="5" name="Group 4">
            <a:extLst>
              <a:ext uri="{FF2B5EF4-FFF2-40B4-BE49-F238E27FC236}">
                <a16:creationId xmlns:a16="http://schemas.microsoft.com/office/drawing/2014/main" id="{C495EC06-1417-C5B3-ACC3-4FE4755BD4C5}"/>
              </a:ext>
            </a:extLst>
          </p:cNvPr>
          <p:cNvGrpSpPr/>
          <p:nvPr/>
        </p:nvGrpSpPr>
        <p:grpSpPr>
          <a:xfrm>
            <a:off x="1108808" y="1629452"/>
            <a:ext cx="5337612" cy="2096646"/>
            <a:chOff x="806450" y="1689467"/>
            <a:chExt cx="5337612" cy="2096646"/>
          </a:xfrm>
        </p:grpSpPr>
        <p:pic>
          <p:nvPicPr>
            <p:cNvPr id="29" name="object 171">
              <a:extLst>
                <a:ext uri="{FF2B5EF4-FFF2-40B4-BE49-F238E27FC236}">
                  <a16:creationId xmlns:a16="http://schemas.microsoft.com/office/drawing/2014/main" id="{E9CDDEAE-B8CF-4C65-601E-31D8FE51C812}"/>
                </a:ext>
              </a:extLst>
            </p:cNvPr>
            <p:cNvPicPr/>
            <p:nvPr/>
          </p:nvPicPr>
          <p:blipFill>
            <a:blip r:embed="rId11" cstate="print"/>
            <a:stretch>
              <a:fillRect/>
            </a:stretch>
          </p:blipFill>
          <p:spPr>
            <a:xfrm>
              <a:off x="806450" y="1719199"/>
              <a:ext cx="2092469" cy="2037183"/>
            </a:xfrm>
            <a:prstGeom prst="rect">
              <a:avLst/>
            </a:prstGeom>
          </p:spPr>
        </p:pic>
        <p:pic>
          <p:nvPicPr>
            <p:cNvPr id="30" name="object 172">
              <a:extLst>
                <a:ext uri="{FF2B5EF4-FFF2-40B4-BE49-F238E27FC236}">
                  <a16:creationId xmlns:a16="http://schemas.microsoft.com/office/drawing/2014/main" id="{AC1CE67C-13B5-99EA-05A6-66A135FE834D}"/>
                </a:ext>
              </a:extLst>
            </p:cNvPr>
            <p:cNvPicPr/>
            <p:nvPr/>
          </p:nvPicPr>
          <p:blipFill>
            <a:blip r:embed="rId12" cstate="print"/>
            <a:stretch>
              <a:fillRect/>
            </a:stretch>
          </p:blipFill>
          <p:spPr>
            <a:xfrm>
              <a:off x="3342105" y="1689467"/>
              <a:ext cx="2801957" cy="2096646"/>
            </a:xfrm>
            <a:prstGeom prst="rect">
              <a:avLst/>
            </a:prstGeom>
          </p:spPr>
        </p:pic>
      </p:grpSp>
    </p:spTree>
    <p:extLst>
      <p:ext uri="{BB962C8B-B14F-4D97-AF65-F5344CB8AC3E}">
        <p14:creationId xmlns:p14="http://schemas.microsoft.com/office/powerpoint/2010/main" val="206608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4217371061"/>
              </p:ext>
            </p:extLst>
          </p:nvPr>
        </p:nvGraphicFramePr>
        <p:xfrm>
          <a:off x="590559" y="3993106"/>
          <a:ext cx="6367181" cy="5693810"/>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508970">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ML_ECLIPSE_DESIGNER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37911">
                <a:tc>
                  <a:txBody>
                    <a:bodyPr/>
                    <a:lstStyle/>
                    <a:p>
                      <a:r>
                        <a:rPr lang="en-US" sz="105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1.2mm Designer Matte Black Powder Coat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25091">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0559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250-500W 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220-240V, 50Hz, 1000W</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72 DB (+-3) @1M</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2751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Auto resetting thermostat turns unit off at 85°C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4196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Speed: 95-115m/s (adjustable), Temp: Ambient +25°</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0559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Infrared Automatic - 152mm +/-20mm preset,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41966">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4.2kg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37911">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Abadi" panose="020B0604020104020204" pitchFamily="34" charset="0"/>
                          <a:ea typeface="Inter" panose="02000503000000020004" pitchFamily="2" charset="0"/>
                          <a:cs typeface="Microsoft Sans Serif"/>
                        </a:rPr>
                        <a:t>220mmW x 287.9mmH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2" y="499809"/>
            <a:ext cx="5680348" cy="847435"/>
            <a:chOff x="460102" y="546100"/>
            <a:chExt cx="5680348" cy="847435"/>
          </a:xfrm>
        </p:grpSpPr>
        <p:sp>
          <p:nvSpPr>
            <p:cNvPr id="2" name="Rectangle 1"/>
            <p:cNvSpPr/>
            <p:nvPr/>
          </p:nvSpPr>
          <p:spPr>
            <a:xfrm>
              <a:off x="460102" y="546100"/>
              <a:ext cx="5680348"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ML_ECLIPSE_DESIGNER</a:t>
              </a:r>
            </a:p>
          </p:txBody>
        </p:sp>
        <p:sp>
          <p:nvSpPr>
            <p:cNvPr id="63" name="Rectangle 62"/>
            <p:cNvSpPr/>
            <p:nvPr/>
          </p:nvSpPr>
          <p:spPr>
            <a:xfrm>
              <a:off x="460102" y="1003300"/>
              <a:ext cx="5680348" cy="390235"/>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Automatic Operation Hand Dryer</a:t>
              </a:r>
            </a:p>
          </p:txBody>
        </p:sp>
      </p:grpSp>
      <p:pic>
        <p:nvPicPr>
          <p:cNvPr id="37" name="object 175"/>
          <p:cNvPicPr/>
          <p:nvPr/>
        </p:nvPicPr>
        <p:blipFill>
          <a:blip r:embed="rId5" cstate="print"/>
          <a:stretch>
            <a:fillRect/>
          </a:stretch>
        </p:blipFill>
        <p:spPr>
          <a:xfrm>
            <a:off x="3478658" y="1552144"/>
            <a:ext cx="2921849" cy="2203863"/>
          </a:xfrm>
          <a:prstGeom prst="rect">
            <a:avLst/>
          </a:prstGeom>
        </p:spPr>
      </p:pic>
      <p:grpSp>
        <p:nvGrpSpPr>
          <p:cNvPr id="5" name="Group 4"/>
          <p:cNvGrpSpPr/>
          <p:nvPr/>
        </p:nvGrpSpPr>
        <p:grpSpPr>
          <a:xfrm>
            <a:off x="3437413" y="10027744"/>
            <a:ext cx="3788413" cy="558421"/>
            <a:chOff x="3437413" y="9994900"/>
            <a:chExt cx="3788413" cy="558421"/>
          </a:xfrm>
        </p:grpSpPr>
        <p:grpSp>
          <p:nvGrpSpPr>
            <p:cNvPr id="43" name="Group 42"/>
            <p:cNvGrpSpPr/>
            <p:nvPr/>
          </p:nvGrpSpPr>
          <p:grpSpPr>
            <a:xfrm>
              <a:off x="3543385" y="10314103"/>
              <a:ext cx="1960015" cy="239218"/>
              <a:chOff x="5178822" y="10645354"/>
              <a:chExt cx="1960015" cy="239218"/>
            </a:xfrm>
          </p:grpSpPr>
          <p:pic>
            <p:nvPicPr>
              <p:cNvPr id="45" name="object 185"/>
              <p:cNvPicPr/>
              <p:nvPr/>
            </p:nvPicPr>
            <p:blipFill>
              <a:blip r:embed="rId6" cstate="print"/>
              <a:stretch>
                <a:fillRect/>
              </a:stretch>
            </p:blipFill>
            <p:spPr>
              <a:xfrm>
                <a:off x="5178822" y="10669269"/>
                <a:ext cx="351726" cy="191376"/>
              </a:xfrm>
              <a:prstGeom prst="rect">
                <a:avLst/>
              </a:prstGeom>
            </p:spPr>
          </p:pic>
          <p:pic>
            <p:nvPicPr>
              <p:cNvPr id="46" name="object 186"/>
              <p:cNvPicPr/>
              <p:nvPr/>
            </p:nvPicPr>
            <p:blipFill>
              <a:blip r:embed="rId7" cstate="print"/>
              <a:stretch>
                <a:fillRect/>
              </a:stretch>
            </p:blipFill>
            <p:spPr>
              <a:xfrm>
                <a:off x="5658107" y="10669282"/>
                <a:ext cx="108610" cy="191376"/>
              </a:xfrm>
              <a:prstGeom prst="rect">
                <a:avLst/>
              </a:prstGeom>
            </p:spPr>
          </p:pic>
          <p:pic>
            <p:nvPicPr>
              <p:cNvPr id="47" name="object 187"/>
              <p:cNvPicPr/>
              <p:nvPr/>
            </p:nvPicPr>
            <p:blipFill>
              <a:blip r:embed="rId8" cstate="print"/>
              <a:stretch>
                <a:fillRect/>
              </a:stretch>
            </p:blipFill>
            <p:spPr>
              <a:xfrm>
                <a:off x="5817416" y="10669282"/>
                <a:ext cx="108610" cy="191363"/>
              </a:xfrm>
              <a:prstGeom prst="rect">
                <a:avLst/>
              </a:prstGeom>
            </p:spPr>
          </p:pic>
          <p:pic>
            <p:nvPicPr>
              <p:cNvPr id="48" name="object 188"/>
              <p:cNvPicPr/>
              <p:nvPr/>
            </p:nvPicPr>
            <p:blipFill>
              <a:blip r:embed="rId9" cstate="print"/>
              <a:stretch>
                <a:fillRect/>
              </a:stretch>
            </p:blipFill>
            <p:spPr>
              <a:xfrm>
                <a:off x="6378362" y="10645354"/>
                <a:ext cx="316466" cy="239218"/>
              </a:xfrm>
              <a:prstGeom prst="rect">
                <a:avLst/>
              </a:prstGeom>
            </p:spPr>
          </p:pic>
          <p:pic>
            <p:nvPicPr>
              <p:cNvPr id="49" name="object 189"/>
              <p:cNvPicPr/>
              <p:nvPr/>
            </p:nvPicPr>
            <p:blipFill>
              <a:blip r:embed="rId10" cstate="print"/>
              <a:stretch>
                <a:fillRect/>
              </a:stretch>
            </p:blipFill>
            <p:spPr>
              <a:xfrm>
                <a:off x="6827363" y="10645355"/>
                <a:ext cx="311474" cy="239217"/>
              </a:xfrm>
              <a:prstGeom prst="rect">
                <a:avLst/>
              </a:prstGeom>
            </p:spPr>
          </p:pic>
          <p:pic>
            <p:nvPicPr>
              <p:cNvPr id="50" name="object 190"/>
              <p:cNvPicPr/>
              <p:nvPr/>
            </p:nvPicPr>
            <p:blipFill>
              <a:blip r:embed="rId11" cstate="print"/>
              <a:stretch>
                <a:fillRect/>
              </a:stretch>
            </p:blipFill>
            <p:spPr>
              <a:xfrm>
                <a:off x="6053598" y="10645355"/>
                <a:ext cx="197218" cy="239217"/>
              </a:xfrm>
              <a:prstGeom prst="rect">
                <a:avLst/>
              </a:prstGeom>
            </p:spPr>
          </p:pic>
        </p:grpSp>
        <p:sp>
          <p:nvSpPr>
            <p:cNvPr id="44" name="Rectangle 43"/>
            <p:cNvSpPr/>
            <p:nvPr/>
          </p:nvSpPr>
          <p:spPr>
            <a:xfrm>
              <a:off x="3437413" y="9994900"/>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788328" y="9998248"/>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904848" y="10310743"/>
              <a:ext cx="1320978" cy="239229"/>
              <a:chOff x="7716861" y="10584960"/>
              <a:chExt cx="1320978" cy="239229"/>
            </a:xfrm>
          </p:grpSpPr>
          <p:pic>
            <p:nvPicPr>
              <p:cNvPr id="54" name="object 199"/>
              <p:cNvPicPr/>
              <p:nvPr/>
            </p:nvPicPr>
            <p:blipFill>
              <a:blip r:embed="rId12" cstate="print"/>
              <a:stretch>
                <a:fillRect/>
              </a:stretch>
            </p:blipFill>
            <p:spPr>
              <a:xfrm>
                <a:off x="7716861" y="10584960"/>
                <a:ext cx="515043" cy="239229"/>
              </a:xfrm>
              <a:prstGeom prst="rect">
                <a:avLst/>
              </a:prstGeom>
            </p:spPr>
          </p:pic>
          <p:pic>
            <p:nvPicPr>
              <p:cNvPr id="55" name="object 200"/>
              <p:cNvPicPr/>
              <p:nvPr/>
            </p:nvPicPr>
            <p:blipFill>
              <a:blip r:embed="rId13" cstate="print"/>
              <a:stretch>
                <a:fillRect/>
              </a:stretch>
            </p:blipFill>
            <p:spPr>
              <a:xfrm>
                <a:off x="8359469" y="10662185"/>
                <a:ext cx="678370" cy="84787"/>
              </a:xfrm>
              <a:prstGeom prst="rect">
                <a:avLst/>
              </a:prstGeom>
            </p:spPr>
          </p:pic>
        </p:grpSp>
      </p:grpSp>
      <p:pic>
        <p:nvPicPr>
          <p:cNvPr id="7" name="Picture 6" descr="A picture containing electronics, electronic device, loudspeaker, output device&#10;&#10;Description automatically generated">
            <a:extLst>
              <a:ext uri="{FF2B5EF4-FFF2-40B4-BE49-F238E27FC236}">
                <a16:creationId xmlns:a16="http://schemas.microsoft.com/office/drawing/2014/main" id="{11241928-F624-08C7-F5C3-C32E866457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4091" y="1438697"/>
            <a:ext cx="2417626" cy="2462956"/>
          </a:xfrm>
          <a:prstGeom prst="rect">
            <a:avLst/>
          </a:prstGeom>
        </p:spPr>
      </p:pic>
    </p:spTree>
    <p:extLst>
      <p:ext uri="{BB962C8B-B14F-4D97-AF65-F5344CB8AC3E}">
        <p14:creationId xmlns:p14="http://schemas.microsoft.com/office/powerpoint/2010/main" val="40352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944787067"/>
              </p:ext>
            </p:extLst>
          </p:nvPr>
        </p:nvGraphicFramePr>
        <p:xfrm>
          <a:off x="590559" y="3993106"/>
          <a:ext cx="6367181" cy="5693810"/>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508970">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ML_ECLIPSE05_SS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37911">
                <a:tc>
                  <a:txBody>
                    <a:bodyPr/>
                    <a:lstStyle/>
                    <a:p>
                      <a:r>
                        <a:rPr lang="en-US" sz="105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414"/>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1.2mm #304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25091">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0559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250-500W 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220-240V, 50Hz, 1000W</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72 DB (+-3) @1M</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2751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Auto resetting thermostat turns unit off at 85°C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4196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Speed: 95-115m/s (adjustable), Temp: Ambient +25°</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0559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Infrared Automatic - 152mm +/-20mm preset,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41966">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4.2kg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37911">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Abadi" panose="020B0604020104020204" pitchFamily="34" charset="0"/>
                          <a:ea typeface="Inter" panose="02000503000000020004" pitchFamily="2" charset="0"/>
                          <a:cs typeface="Microsoft Sans Serif"/>
                        </a:rPr>
                        <a:t>220mmW x 287.9mmH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2" y="499809"/>
            <a:ext cx="5680348" cy="846794"/>
            <a:chOff x="460102" y="546100"/>
            <a:chExt cx="5680348" cy="846794"/>
          </a:xfrm>
        </p:grpSpPr>
        <p:sp>
          <p:nvSpPr>
            <p:cNvPr id="2" name="Rectangle 1"/>
            <p:cNvSpPr/>
            <p:nvPr/>
          </p:nvSpPr>
          <p:spPr>
            <a:xfrm>
              <a:off x="460102" y="546100"/>
              <a:ext cx="5680348"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ML_ECLIPSE05_SS</a:t>
              </a:r>
            </a:p>
          </p:txBody>
        </p:sp>
        <p:sp>
          <p:nvSpPr>
            <p:cNvPr id="63" name="Rectangle 62"/>
            <p:cNvSpPr/>
            <p:nvPr/>
          </p:nvSpPr>
          <p:spPr>
            <a:xfrm>
              <a:off x="460102" y="1003300"/>
              <a:ext cx="5680348" cy="389594"/>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Automatic Operation Hand Dryer</a:t>
              </a:r>
            </a:p>
          </p:txBody>
        </p:sp>
      </p:grpSp>
      <p:grpSp>
        <p:nvGrpSpPr>
          <p:cNvPr id="5" name="Group 4"/>
          <p:cNvGrpSpPr/>
          <p:nvPr/>
        </p:nvGrpSpPr>
        <p:grpSpPr>
          <a:xfrm>
            <a:off x="3437413" y="10027744"/>
            <a:ext cx="3788413" cy="558421"/>
            <a:chOff x="3437413" y="9994900"/>
            <a:chExt cx="3788413" cy="558421"/>
          </a:xfrm>
        </p:grpSpPr>
        <p:grpSp>
          <p:nvGrpSpPr>
            <p:cNvPr id="43" name="Group 42"/>
            <p:cNvGrpSpPr/>
            <p:nvPr/>
          </p:nvGrpSpPr>
          <p:grpSpPr>
            <a:xfrm>
              <a:off x="3543385" y="10314103"/>
              <a:ext cx="1960015" cy="239218"/>
              <a:chOff x="5178822" y="10645354"/>
              <a:chExt cx="1960015" cy="239218"/>
            </a:xfrm>
          </p:grpSpPr>
          <p:pic>
            <p:nvPicPr>
              <p:cNvPr id="45" name="object 185"/>
              <p:cNvPicPr/>
              <p:nvPr/>
            </p:nvPicPr>
            <p:blipFill>
              <a:blip r:embed="rId5" cstate="print"/>
              <a:stretch>
                <a:fillRect/>
              </a:stretch>
            </p:blipFill>
            <p:spPr>
              <a:xfrm>
                <a:off x="5178822" y="10669269"/>
                <a:ext cx="351726" cy="191376"/>
              </a:xfrm>
              <a:prstGeom prst="rect">
                <a:avLst/>
              </a:prstGeom>
            </p:spPr>
          </p:pic>
          <p:pic>
            <p:nvPicPr>
              <p:cNvPr id="46" name="object 186"/>
              <p:cNvPicPr/>
              <p:nvPr/>
            </p:nvPicPr>
            <p:blipFill>
              <a:blip r:embed="rId6" cstate="print"/>
              <a:stretch>
                <a:fillRect/>
              </a:stretch>
            </p:blipFill>
            <p:spPr>
              <a:xfrm>
                <a:off x="5658107" y="10669282"/>
                <a:ext cx="108610" cy="191376"/>
              </a:xfrm>
              <a:prstGeom prst="rect">
                <a:avLst/>
              </a:prstGeom>
            </p:spPr>
          </p:pic>
          <p:pic>
            <p:nvPicPr>
              <p:cNvPr id="47" name="object 187"/>
              <p:cNvPicPr/>
              <p:nvPr/>
            </p:nvPicPr>
            <p:blipFill>
              <a:blip r:embed="rId7" cstate="print"/>
              <a:stretch>
                <a:fillRect/>
              </a:stretch>
            </p:blipFill>
            <p:spPr>
              <a:xfrm>
                <a:off x="5817416" y="10669282"/>
                <a:ext cx="108610" cy="191363"/>
              </a:xfrm>
              <a:prstGeom prst="rect">
                <a:avLst/>
              </a:prstGeom>
            </p:spPr>
          </p:pic>
          <p:pic>
            <p:nvPicPr>
              <p:cNvPr id="48" name="object 188"/>
              <p:cNvPicPr/>
              <p:nvPr/>
            </p:nvPicPr>
            <p:blipFill>
              <a:blip r:embed="rId8" cstate="print"/>
              <a:stretch>
                <a:fillRect/>
              </a:stretch>
            </p:blipFill>
            <p:spPr>
              <a:xfrm>
                <a:off x="6378362" y="10645354"/>
                <a:ext cx="316466" cy="239218"/>
              </a:xfrm>
              <a:prstGeom prst="rect">
                <a:avLst/>
              </a:prstGeom>
            </p:spPr>
          </p:pic>
          <p:pic>
            <p:nvPicPr>
              <p:cNvPr id="49" name="object 189"/>
              <p:cNvPicPr/>
              <p:nvPr/>
            </p:nvPicPr>
            <p:blipFill>
              <a:blip r:embed="rId9" cstate="print"/>
              <a:stretch>
                <a:fillRect/>
              </a:stretch>
            </p:blipFill>
            <p:spPr>
              <a:xfrm>
                <a:off x="6827363" y="10645355"/>
                <a:ext cx="311474" cy="239217"/>
              </a:xfrm>
              <a:prstGeom prst="rect">
                <a:avLst/>
              </a:prstGeom>
            </p:spPr>
          </p:pic>
          <p:pic>
            <p:nvPicPr>
              <p:cNvPr id="50" name="object 190"/>
              <p:cNvPicPr/>
              <p:nvPr/>
            </p:nvPicPr>
            <p:blipFill>
              <a:blip r:embed="rId10" cstate="print"/>
              <a:stretch>
                <a:fillRect/>
              </a:stretch>
            </p:blipFill>
            <p:spPr>
              <a:xfrm>
                <a:off x="6053598" y="10645355"/>
                <a:ext cx="197218" cy="239217"/>
              </a:xfrm>
              <a:prstGeom prst="rect">
                <a:avLst/>
              </a:prstGeom>
            </p:spPr>
          </p:pic>
        </p:grpSp>
        <p:sp>
          <p:nvSpPr>
            <p:cNvPr id="44" name="Rectangle 43"/>
            <p:cNvSpPr/>
            <p:nvPr/>
          </p:nvSpPr>
          <p:spPr>
            <a:xfrm>
              <a:off x="3437413" y="9994900"/>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788328" y="9998248"/>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904848" y="10310743"/>
              <a:ext cx="1320978" cy="239229"/>
              <a:chOff x="7716861" y="10584960"/>
              <a:chExt cx="1320978" cy="239229"/>
            </a:xfrm>
          </p:grpSpPr>
          <p:pic>
            <p:nvPicPr>
              <p:cNvPr id="54" name="object 199"/>
              <p:cNvPicPr/>
              <p:nvPr/>
            </p:nvPicPr>
            <p:blipFill>
              <a:blip r:embed="rId11" cstate="print"/>
              <a:stretch>
                <a:fillRect/>
              </a:stretch>
            </p:blipFill>
            <p:spPr>
              <a:xfrm>
                <a:off x="7716861" y="10584960"/>
                <a:ext cx="515043" cy="239229"/>
              </a:xfrm>
              <a:prstGeom prst="rect">
                <a:avLst/>
              </a:prstGeom>
            </p:spPr>
          </p:pic>
          <p:pic>
            <p:nvPicPr>
              <p:cNvPr id="55" name="object 200"/>
              <p:cNvPicPr/>
              <p:nvPr/>
            </p:nvPicPr>
            <p:blipFill>
              <a:blip r:embed="rId12" cstate="print"/>
              <a:stretch>
                <a:fillRect/>
              </a:stretch>
            </p:blipFill>
            <p:spPr>
              <a:xfrm>
                <a:off x="8359469" y="10662185"/>
                <a:ext cx="678370" cy="84787"/>
              </a:xfrm>
              <a:prstGeom prst="rect">
                <a:avLst/>
              </a:prstGeom>
            </p:spPr>
          </p:pic>
        </p:grpSp>
      </p:grpSp>
      <p:grpSp>
        <p:nvGrpSpPr>
          <p:cNvPr id="4" name="Group 3"/>
          <p:cNvGrpSpPr/>
          <p:nvPr/>
        </p:nvGrpSpPr>
        <p:grpSpPr>
          <a:xfrm>
            <a:off x="1151991" y="1587033"/>
            <a:ext cx="5252519" cy="2217959"/>
            <a:chOff x="1386186" y="1587033"/>
            <a:chExt cx="5252519" cy="2217959"/>
          </a:xfrm>
        </p:grpSpPr>
        <p:pic>
          <p:nvPicPr>
            <p:cNvPr id="38" name="object 9"/>
            <p:cNvPicPr/>
            <p:nvPr/>
          </p:nvPicPr>
          <p:blipFill>
            <a:blip r:embed="rId13" cstate="print"/>
            <a:stretch>
              <a:fillRect/>
            </a:stretch>
          </p:blipFill>
          <p:spPr>
            <a:xfrm>
              <a:off x="1386186" y="1587033"/>
              <a:ext cx="1878796" cy="2217959"/>
            </a:xfrm>
            <a:prstGeom prst="rect">
              <a:avLst/>
            </a:prstGeom>
          </p:spPr>
        </p:pic>
        <p:pic>
          <p:nvPicPr>
            <p:cNvPr id="39" name="object 11"/>
            <p:cNvPicPr/>
            <p:nvPr/>
          </p:nvPicPr>
          <p:blipFill>
            <a:blip r:embed="rId14" cstate="print"/>
            <a:stretch>
              <a:fillRect/>
            </a:stretch>
          </p:blipFill>
          <p:spPr>
            <a:xfrm>
              <a:off x="3702050" y="1588497"/>
              <a:ext cx="2936655" cy="2215030"/>
            </a:xfrm>
            <a:prstGeom prst="rect">
              <a:avLst/>
            </a:prstGeom>
          </p:spPr>
        </p:pic>
      </p:grpSp>
    </p:spTree>
    <p:extLst>
      <p:ext uri="{BB962C8B-B14F-4D97-AF65-F5344CB8AC3E}">
        <p14:creationId xmlns:p14="http://schemas.microsoft.com/office/powerpoint/2010/main" val="374180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3386075964"/>
              </p:ext>
            </p:extLst>
          </p:nvPr>
        </p:nvGraphicFramePr>
        <p:xfrm>
          <a:off x="590559" y="3993106"/>
          <a:ext cx="6367181" cy="5693810"/>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508970">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ML_ECLIPSE01_WHT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37911">
                <a:tc>
                  <a:txBody>
                    <a:bodyPr/>
                    <a:lstStyle/>
                    <a:p>
                      <a:r>
                        <a:rPr lang="en-US" sz="105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414"/>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1.2mm #304 White Powder Coat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25091">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0559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250-500W 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220-240V, 50Hz, 1000W</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9473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72 DB (+-3) @1M</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2751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Auto resetting thermostat turns unit off at 85°C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4196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Speed: 95-115m/s (adjustable), Temp: Ambient +25°C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37911">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05590">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Infrared Automatic - 152mm +/-20mm preset,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41966">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indent="0" defTabSz="914400" eaLnBrk="1" fontAlgn="auto" latinLnBrk="0" hangingPunct="1">
                        <a:lnSpc>
                          <a:spcPct val="109000"/>
                        </a:lnSpc>
                        <a:spcBef>
                          <a:spcPts val="100"/>
                        </a:spcBef>
                        <a:spcAft>
                          <a:spcPts val="0"/>
                        </a:spcAft>
                        <a:buClrTx/>
                        <a:buSzTx/>
                        <a:buFontTx/>
                        <a:buNone/>
                        <a:tabLst/>
                        <a:defRPr/>
                      </a:pPr>
                      <a:r>
                        <a:rPr lang="en-US" sz="1050" spc="0" dirty="0">
                          <a:solidFill>
                            <a:srgbClr val="001F5B"/>
                          </a:solidFill>
                          <a:latin typeface="Abadi" panose="020B0604020104020204" pitchFamily="34" charset="0"/>
                          <a:ea typeface="Inter" panose="02000503000000020004" pitchFamily="2" charset="0"/>
                          <a:cs typeface="Microsoft Sans Serif"/>
                        </a:rPr>
                        <a:t>4.2kg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37911">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Abadi" panose="020B0604020104020204" pitchFamily="34" charset="0"/>
                          <a:ea typeface="Inter" panose="02000503000000020004" pitchFamily="2" charset="0"/>
                          <a:cs typeface="Microsoft Sans Serif"/>
                        </a:rPr>
                        <a:t>220mmW x 287.9mmH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27510">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2" y="499809"/>
            <a:ext cx="5680348" cy="846794"/>
            <a:chOff x="460102" y="546100"/>
            <a:chExt cx="5680348" cy="846794"/>
          </a:xfrm>
        </p:grpSpPr>
        <p:sp>
          <p:nvSpPr>
            <p:cNvPr id="2" name="Rectangle 1"/>
            <p:cNvSpPr/>
            <p:nvPr/>
          </p:nvSpPr>
          <p:spPr>
            <a:xfrm>
              <a:off x="460102" y="546100"/>
              <a:ext cx="5680348" cy="424732"/>
            </a:xfrm>
            <a:prstGeom prst="rect">
              <a:avLst/>
            </a:prstGeom>
            <a:noFill/>
            <a:effectLst/>
          </p:spPr>
          <p:txBody>
            <a:bodyPr wrap="square" rtlCol="0">
              <a:spAutoFit/>
            </a:bodyPr>
            <a:lstStyle/>
            <a:p>
              <a:pPr>
                <a:lnSpc>
                  <a:spcPct val="9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ML_ECLIPSE01_WHT</a:t>
              </a:r>
            </a:p>
          </p:txBody>
        </p:sp>
        <p:sp>
          <p:nvSpPr>
            <p:cNvPr id="63" name="Rectangle 62"/>
            <p:cNvSpPr/>
            <p:nvPr/>
          </p:nvSpPr>
          <p:spPr>
            <a:xfrm>
              <a:off x="460102" y="1003300"/>
              <a:ext cx="5680348" cy="389594"/>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Automatic Operation Hand Dryer</a:t>
              </a:r>
            </a:p>
          </p:txBody>
        </p:sp>
      </p:grpSp>
      <p:grpSp>
        <p:nvGrpSpPr>
          <p:cNvPr id="5" name="Group 4"/>
          <p:cNvGrpSpPr/>
          <p:nvPr/>
        </p:nvGrpSpPr>
        <p:grpSpPr>
          <a:xfrm>
            <a:off x="3437413" y="10027744"/>
            <a:ext cx="3788413" cy="558421"/>
            <a:chOff x="3437413" y="9994900"/>
            <a:chExt cx="3788413" cy="558421"/>
          </a:xfrm>
        </p:grpSpPr>
        <p:grpSp>
          <p:nvGrpSpPr>
            <p:cNvPr id="43" name="Group 42"/>
            <p:cNvGrpSpPr/>
            <p:nvPr/>
          </p:nvGrpSpPr>
          <p:grpSpPr>
            <a:xfrm>
              <a:off x="3543385" y="10314103"/>
              <a:ext cx="1960015" cy="239218"/>
              <a:chOff x="5178822" y="10645354"/>
              <a:chExt cx="1960015" cy="239218"/>
            </a:xfrm>
          </p:grpSpPr>
          <p:pic>
            <p:nvPicPr>
              <p:cNvPr id="45" name="object 185"/>
              <p:cNvPicPr/>
              <p:nvPr/>
            </p:nvPicPr>
            <p:blipFill>
              <a:blip r:embed="rId5" cstate="print"/>
              <a:stretch>
                <a:fillRect/>
              </a:stretch>
            </p:blipFill>
            <p:spPr>
              <a:xfrm>
                <a:off x="5178822" y="10669269"/>
                <a:ext cx="351726" cy="191376"/>
              </a:xfrm>
              <a:prstGeom prst="rect">
                <a:avLst/>
              </a:prstGeom>
            </p:spPr>
          </p:pic>
          <p:pic>
            <p:nvPicPr>
              <p:cNvPr id="46" name="object 186"/>
              <p:cNvPicPr/>
              <p:nvPr/>
            </p:nvPicPr>
            <p:blipFill>
              <a:blip r:embed="rId6" cstate="print"/>
              <a:stretch>
                <a:fillRect/>
              </a:stretch>
            </p:blipFill>
            <p:spPr>
              <a:xfrm>
                <a:off x="5658107" y="10669282"/>
                <a:ext cx="108610" cy="191376"/>
              </a:xfrm>
              <a:prstGeom prst="rect">
                <a:avLst/>
              </a:prstGeom>
            </p:spPr>
          </p:pic>
          <p:pic>
            <p:nvPicPr>
              <p:cNvPr id="47" name="object 187"/>
              <p:cNvPicPr/>
              <p:nvPr/>
            </p:nvPicPr>
            <p:blipFill>
              <a:blip r:embed="rId7" cstate="print"/>
              <a:stretch>
                <a:fillRect/>
              </a:stretch>
            </p:blipFill>
            <p:spPr>
              <a:xfrm>
                <a:off x="5817416" y="10669282"/>
                <a:ext cx="108610" cy="191363"/>
              </a:xfrm>
              <a:prstGeom prst="rect">
                <a:avLst/>
              </a:prstGeom>
            </p:spPr>
          </p:pic>
          <p:pic>
            <p:nvPicPr>
              <p:cNvPr id="48" name="object 188"/>
              <p:cNvPicPr/>
              <p:nvPr/>
            </p:nvPicPr>
            <p:blipFill>
              <a:blip r:embed="rId8" cstate="print"/>
              <a:stretch>
                <a:fillRect/>
              </a:stretch>
            </p:blipFill>
            <p:spPr>
              <a:xfrm>
                <a:off x="6378362" y="10645354"/>
                <a:ext cx="316466" cy="239218"/>
              </a:xfrm>
              <a:prstGeom prst="rect">
                <a:avLst/>
              </a:prstGeom>
            </p:spPr>
          </p:pic>
          <p:pic>
            <p:nvPicPr>
              <p:cNvPr id="49" name="object 189"/>
              <p:cNvPicPr/>
              <p:nvPr/>
            </p:nvPicPr>
            <p:blipFill>
              <a:blip r:embed="rId9" cstate="print"/>
              <a:stretch>
                <a:fillRect/>
              </a:stretch>
            </p:blipFill>
            <p:spPr>
              <a:xfrm>
                <a:off x="6827363" y="10645355"/>
                <a:ext cx="311474" cy="239217"/>
              </a:xfrm>
              <a:prstGeom prst="rect">
                <a:avLst/>
              </a:prstGeom>
            </p:spPr>
          </p:pic>
          <p:pic>
            <p:nvPicPr>
              <p:cNvPr id="50" name="object 190"/>
              <p:cNvPicPr/>
              <p:nvPr/>
            </p:nvPicPr>
            <p:blipFill>
              <a:blip r:embed="rId10" cstate="print"/>
              <a:stretch>
                <a:fillRect/>
              </a:stretch>
            </p:blipFill>
            <p:spPr>
              <a:xfrm>
                <a:off x="6053598" y="10645355"/>
                <a:ext cx="197218" cy="239217"/>
              </a:xfrm>
              <a:prstGeom prst="rect">
                <a:avLst/>
              </a:prstGeom>
            </p:spPr>
          </p:pic>
        </p:grpSp>
        <p:sp>
          <p:nvSpPr>
            <p:cNvPr id="44" name="Rectangle 43"/>
            <p:cNvSpPr/>
            <p:nvPr/>
          </p:nvSpPr>
          <p:spPr>
            <a:xfrm>
              <a:off x="3437413" y="9994900"/>
              <a:ext cx="1276632"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788328" y="9998248"/>
              <a:ext cx="1334340" cy="261546"/>
            </a:xfrm>
            <a:prstGeom prst="rect">
              <a:avLst/>
            </a:prstGeom>
          </p:spPr>
          <p:txBody>
            <a:bodyPr wrap="square">
              <a:spAutoFit/>
            </a:bodyPr>
            <a:lstStyle/>
            <a:p>
              <a:pPr marL="12700" marR="5080">
                <a:lnSpc>
                  <a:spcPct val="120000"/>
                </a:lnSpc>
                <a:spcBef>
                  <a:spcPts val="100"/>
                </a:spcBef>
              </a:pPr>
              <a:r>
                <a:rPr lang="en-US" sz="10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904848" y="10310743"/>
              <a:ext cx="1320978" cy="239229"/>
              <a:chOff x="7716861" y="10584960"/>
              <a:chExt cx="1320978" cy="239229"/>
            </a:xfrm>
          </p:grpSpPr>
          <p:pic>
            <p:nvPicPr>
              <p:cNvPr id="54" name="object 199"/>
              <p:cNvPicPr/>
              <p:nvPr/>
            </p:nvPicPr>
            <p:blipFill>
              <a:blip r:embed="rId11" cstate="print"/>
              <a:stretch>
                <a:fillRect/>
              </a:stretch>
            </p:blipFill>
            <p:spPr>
              <a:xfrm>
                <a:off x="7716861" y="10584960"/>
                <a:ext cx="515043" cy="239229"/>
              </a:xfrm>
              <a:prstGeom prst="rect">
                <a:avLst/>
              </a:prstGeom>
            </p:spPr>
          </p:pic>
          <p:pic>
            <p:nvPicPr>
              <p:cNvPr id="55" name="object 200"/>
              <p:cNvPicPr/>
              <p:nvPr/>
            </p:nvPicPr>
            <p:blipFill>
              <a:blip r:embed="rId12" cstate="print"/>
              <a:stretch>
                <a:fillRect/>
              </a:stretch>
            </p:blipFill>
            <p:spPr>
              <a:xfrm>
                <a:off x="8359469" y="10662185"/>
                <a:ext cx="678370" cy="84787"/>
              </a:xfrm>
              <a:prstGeom prst="rect">
                <a:avLst/>
              </a:prstGeom>
            </p:spPr>
          </p:pic>
        </p:grpSp>
      </p:grpSp>
      <p:grpSp>
        <p:nvGrpSpPr>
          <p:cNvPr id="4" name="Group 3"/>
          <p:cNvGrpSpPr/>
          <p:nvPr/>
        </p:nvGrpSpPr>
        <p:grpSpPr>
          <a:xfrm>
            <a:off x="1139830" y="1474771"/>
            <a:ext cx="5276840" cy="2382637"/>
            <a:chOff x="1143051" y="1474771"/>
            <a:chExt cx="5276840" cy="2382637"/>
          </a:xfrm>
        </p:grpSpPr>
        <p:pic>
          <p:nvPicPr>
            <p:cNvPr id="42" name="object 10"/>
            <p:cNvPicPr/>
            <p:nvPr/>
          </p:nvPicPr>
          <p:blipFill>
            <a:blip r:embed="rId13" cstate="print"/>
            <a:stretch>
              <a:fillRect/>
            </a:stretch>
          </p:blipFill>
          <p:spPr>
            <a:xfrm>
              <a:off x="1143051" y="1474771"/>
              <a:ext cx="2025599" cy="2382637"/>
            </a:xfrm>
            <a:prstGeom prst="rect">
              <a:avLst/>
            </a:prstGeom>
          </p:spPr>
        </p:pic>
        <p:pic>
          <p:nvPicPr>
            <p:cNvPr id="51" name="object 12"/>
            <p:cNvPicPr/>
            <p:nvPr/>
          </p:nvPicPr>
          <p:blipFill>
            <a:blip r:embed="rId14" cstate="print"/>
            <a:stretch>
              <a:fillRect/>
            </a:stretch>
          </p:blipFill>
          <p:spPr>
            <a:xfrm>
              <a:off x="3426504" y="1537179"/>
              <a:ext cx="2993387" cy="2257822"/>
            </a:xfrm>
            <a:prstGeom prst="rect">
              <a:avLst/>
            </a:prstGeom>
          </p:spPr>
        </p:pic>
      </p:grpSp>
    </p:spTree>
    <p:extLst>
      <p:ext uri="{BB962C8B-B14F-4D97-AF65-F5344CB8AC3E}">
        <p14:creationId xmlns:p14="http://schemas.microsoft.com/office/powerpoint/2010/main" val="6712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4810" y="4356100"/>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3216839024"/>
              </p:ext>
            </p:extLst>
          </p:nvPr>
        </p:nvGraphicFramePr>
        <p:xfrm>
          <a:off x="594024" y="3920875"/>
          <a:ext cx="6367181" cy="5811975"/>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92711">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ML_ECOSLENDER_DESIGNER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53317">
                <a:tc>
                  <a:txBody>
                    <a:bodyPr/>
                    <a:lstStyle/>
                    <a:p>
                      <a:r>
                        <a:rPr lang="en-US" sz="1050" b="1" dirty="0">
                          <a:latin typeface="Inter" panose="02000503000000020004" pitchFamily="2"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414"/>
                        </a:spcBef>
                        <a:tabLst>
                          <a:tab pos="701040" algn="l"/>
                        </a:tabLst>
                      </a:pPr>
                      <a:r>
                        <a:rPr lang="en-US" sz="1050" spc="0" dirty="0">
                          <a:solidFill>
                            <a:srgbClr val="001F5B"/>
                          </a:solidFill>
                          <a:latin typeface="Inter" panose="02000503000000020004" pitchFamily="2" charset="0"/>
                          <a:ea typeface="Inter" panose="02000503000000020004" pitchFamily="2" charset="0"/>
                          <a:cs typeface="Microsoft Sans Serif"/>
                        </a:rPr>
                        <a:t>1.2mm Designer Matte Black Powder Coated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115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Inter" panose="02000503000000020004" pitchFamily="2"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dirty="0">
                          <a:solidFill>
                            <a:srgbClr val="001F5B"/>
                          </a:solidFill>
                          <a:latin typeface="Inter" panose="02000503000000020004" pitchFamily="2" charset="0"/>
                          <a:ea typeface="Inter" panose="02000503000000020004" pitchFamily="2" charset="0"/>
                          <a:cs typeface="Microsoft Sans Serif"/>
                        </a:rPr>
                        <a:t>Contemporary curved design, 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3185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85316">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240V, 50Hz, 1000W, 4.17A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85316">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68.9dB - 74.3dB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53317">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53317">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17048">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431855">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ON/OFF Heating Options, 85°C auto resetting  thermostat, 142°C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53317">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Speed: 45.5-70m/s (adjustable), Temp: Ambient +25°C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53317">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31855">
                <a:tc>
                  <a:txBody>
                    <a:bodyPr/>
                    <a:lstStyle/>
                    <a:p>
                      <a:pPr marL="12700">
                        <a:lnSpc>
                          <a:spcPct val="100000"/>
                        </a:lnSpc>
                        <a:spcBef>
                          <a:spcPts val="100"/>
                        </a:spcBef>
                      </a:pPr>
                      <a:r>
                        <a:rPr lang="en-US" sz="1050" b="1" dirty="0">
                          <a:solidFill>
                            <a:schemeClr val="dk1"/>
                          </a:solidFill>
                          <a:latin typeface="Inter" panose="02000503000000020004" pitchFamily="2"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Infrared Automatic, Self Adjusting, 170mm+/-20mm,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3.8kg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Inter" panose="02000503000000020004" pitchFamily="2" charset="0"/>
                          <a:ea typeface="Inter" panose="02000503000000020004" pitchFamily="2" charset="0"/>
                          <a:cs typeface="Microsoft Sans Serif"/>
                        </a:rPr>
                        <a:t>275.5mmW x 216mmH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5 Years (3 Years Parts and </a:t>
                      </a:r>
                      <a:r>
                        <a:rPr lang="en-US" sz="1050" spc="0" dirty="0" err="1">
                          <a:solidFill>
                            <a:srgbClr val="001F5B"/>
                          </a:solidFill>
                          <a:latin typeface="Inter" panose="02000503000000020004" pitchFamily="2" charset="0"/>
                          <a:ea typeface="Inter" panose="02000503000000020004" pitchFamily="2" charset="0"/>
                          <a:cs typeface="Microsoft Sans Serif"/>
                        </a:rPr>
                        <a:t>Labour</a:t>
                      </a:r>
                      <a:r>
                        <a:rPr lang="en-US" sz="1050" spc="0" dirty="0">
                          <a:solidFill>
                            <a:srgbClr val="001F5B"/>
                          </a:solidFill>
                          <a:latin typeface="Inter" panose="02000503000000020004" pitchFamily="2"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Inter" panose="02000503000000020004" pitchFamily="2"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Inter" panose="02000503000000020004" pitchFamily="2"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1" y="541635"/>
            <a:ext cx="6032451" cy="805609"/>
            <a:chOff x="460101" y="587926"/>
            <a:chExt cx="6032451" cy="805609"/>
          </a:xfrm>
        </p:grpSpPr>
        <p:sp>
          <p:nvSpPr>
            <p:cNvPr id="2" name="Rectangle 1"/>
            <p:cNvSpPr/>
            <p:nvPr/>
          </p:nvSpPr>
          <p:spPr>
            <a:xfrm>
              <a:off x="460102" y="587926"/>
              <a:ext cx="5680348" cy="461665"/>
            </a:xfrm>
            <a:prstGeom prst="rect">
              <a:avLst/>
            </a:prstGeom>
            <a:noFill/>
            <a:effectLst/>
          </p:spPr>
          <p:txBody>
            <a:bodyPr wrap="square" rtlCol="0">
              <a:spAutoFit/>
            </a:bodyPr>
            <a:lstStyle/>
            <a:p>
              <a:pPr>
                <a:lnSpc>
                  <a:spcPct val="100000"/>
                </a:lnSpc>
                <a:spcBef>
                  <a:spcPts val="1080"/>
                </a:spcBef>
              </a:pPr>
              <a:r>
                <a:rPr lang="en-US" sz="2400" dirty="0">
                  <a:solidFill>
                    <a:schemeClr val="tx1">
                      <a:lumMod val="75000"/>
                      <a:lumOff val="25000"/>
                    </a:schemeClr>
                  </a:solidFill>
                  <a:latin typeface="Arial" panose="020B0604020202020204" pitchFamily="34" charset="0"/>
                  <a:cs typeface="Arial" panose="020B0604020202020204" pitchFamily="34" charset="0"/>
                </a:rPr>
                <a:t>ML_ECOSLENDER_DESIGNER</a:t>
              </a:r>
            </a:p>
          </p:txBody>
        </p:sp>
        <p:sp>
          <p:nvSpPr>
            <p:cNvPr id="63" name="Rectangle 62"/>
            <p:cNvSpPr/>
            <p:nvPr/>
          </p:nvSpPr>
          <p:spPr>
            <a:xfrm>
              <a:off x="460101" y="1003300"/>
              <a:ext cx="6032451" cy="390235"/>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Eco Automatic Operation Hand Dryer</a:t>
              </a:r>
            </a:p>
          </p:txBody>
        </p:sp>
      </p:grpSp>
      <p:grpSp>
        <p:nvGrpSpPr>
          <p:cNvPr id="6" name="Group 5"/>
          <p:cNvGrpSpPr/>
          <p:nvPr/>
        </p:nvGrpSpPr>
        <p:grpSpPr>
          <a:xfrm>
            <a:off x="641889" y="1600897"/>
            <a:ext cx="6272723" cy="2096629"/>
            <a:chOff x="493516" y="1600897"/>
            <a:chExt cx="6272723" cy="2096629"/>
          </a:xfrm>
        </p:grpSpPr>
        <p:pic>
          <p:nvPicPr>
            <p:cNvPr id="39" name="object 7"/>
            <p:cNvPicPr/>
            <p:nvPr/>
          </p:nvPicPr>
          <p:blipFill>
            <a:blip r:embed="rId5" cstate="print"/>
            <a:stretch>
              <a:fillRect/>
            </a:stretch>
          </p:blipFill>
          <p:spPr>
            <a:xfrm>
              <a:off x="3527196" y="1681478"/>
              <a:ext cx="3239043" cy="1935467"/>
            </a:xfrm>
            <a:prstGeom prst="rect">
              <a:avLst/>
            </a:prstGeom>
          </p:spPr>
        </p:pic>
        <p:pic>
          <p:nvPicPr>
            <p:cNvPr id="30" name="object 4"/>
            <p:cNvPicPr/>
            <p:nvPr/>
          </p:nvPicPr>
          <p:blipFill>
            <a:blip r:embed="rId6" cstate="print"/>
            <a:stretch>
              <a:fillRect/>
            </a:stretch>
          </p:blipFill>
          <p:spPr>
            <a:xfrm>
              <a:off x="493516" y="1600897"/>
              <a:ext cx="2943897" cy="2096629"/>
            </a:xfrm>
            <a:prstGeom prst="rect">
              <a:avLst/>
            </a:prstGeom>
          </p:spPr>
        </p:pic>
      </p:grpSp>
      <p:grpSp>
        <p:nvGrpSpPr>
          <p:cNvPr id="14" name="Group 13">
            <a:extLst>
              <a:ext uri="{FF2B5EF4-FFF2-40B4-BE49-F238E27FC236}">
                <a16:creationId xmlns:a16="http://schemas.microsoft.com/office/drawing/2014/main" id="{943F3FB7-E87B-5291-83B7-3CB682D845BF}"/>
              </a:ext>
            </a:extLst>
          </p:cNvPr>
          <p:cNvGrpSpPr/>
          <p:nvPr/>
        </p:nvGrpSpPr>
        <p:grpSpPr>
          <a:xfrm>
            <a:off x="0" y="9920508"/>
            <a:ext cx="7557770" cy="772892"/>
            <a:chOff x="0" y="9920508"/>
            <a:chExt cx="7557770" cy="772892"/>
          </a:xfrm>
        </p:grpSpPr>
        <p:sp>
          <p:nvSpPr>
            <p:cNvPr id="12" name="Rectangle 11"/>
            <p:cNvSpPr/>
            <p:nvPr/>
          </p:nvSpPr>
          <p:spPr>
            <a:xfrm>
              <a:off x="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787650" y="9991297"/>
              <a:ext cx="3716102" cy="544297"/>
              <a:chOff x="3000719" y="9994032"/>
              <a:chExt cx="3716102" cy="544297"/>
            </a:xfrm>
          </p:grpSpPr>
          <p:grpSp>
            <p:nvGrpSpPr>
              <p:cNvPr id="43" name="Group 42"/>
              <p:cNvGrpSpPr/>
              <p:nvPr/>
            </p:nvGrpSpPr>
            <p:grpSpPr>
              <a:xfrm>
                <a:off x="3131087" y="10308255"/>
                <a:ext cx="1726773" cy="230074"/>
                <a:chOff x="4766524" y="10639506"/>
                <a:chExt cx="1726773" cy="230074"/>
              </a:xfrm>
            </p:grpSpPr>
            <p:pic>
              <p:nvPicPr>
                <p:cNvPr id="45" name="object 185"/>
                <p:cNvPicPr/>
                <p:nvPr/>
              </p:nvPicPr>
              <p:blipFill>
                <a:blip r:embed="rId7" cstate="print"/>
                <a:stretch>
                  <a:fillRect/>
                </a:stretch>
              </p:blipFill>
              <p:spPr>
                <a:xfrm>
                  <a:off x="4766524" y="10651549"/>
                  <a:ext cx="351726" cy="191376"/>
                </a:xfrm>
                <a:prstGeom prst="rect">
                  <a:avLst/>
                </a:prstGeom>
              </p:spPr>
            </p:pic>
            <p:pic>
              <p:nvPicPr>
                <p:cNvPr id="46" name="object 186"/>
                <p:cNvPicPr/>
                <p:nvPr/>
              </p:nvPicPr>
              <p:blipFill>
                <a:blip r:embed="rId8" cstate="print"/>
                <a:stretch>
                  <a:fillRect/>
                </a:stretch>
              </p:blipFill>
              <p:spPr>
                <a:xfrm>
                  <a:off x="5196417" y="10654283"/>
                  <a:ext cx="115196" cy="191376"/>
                </a:xfrm>
                <a:prstGeom prst="rect">
                  <a:avLst/>
                </a:prstGeom>
              </p:spPr>
            </p:pic>
            <p:pic>
              <p:nvPicPr>
                <p:cNvPr id="47" name="object 187"/>
                <p:cNvPicPr/>
                <p:nvPr/>
              </p:nvPicPr>
              <p:blipFill>
                <a:blip r:embed="rId9" cstate="print"/>
                <a:stretch>
                  <a:fillRect/>
                </a:stretch>
              </p:blipFill>
              <p:spPr>
                <a:xfrm>
                  <a:off x="5327189" y="10654283"/>
                  <a:ext cx="129833" cy="197571"/>
                </a:xfrm>
                <a:prstGeom prst="rect">
                  <a:avLst/>
                </a:prstGeom>
              </p:spPr>
            </p:pic>
            <p:pic>
              <p:nvPicPr>
                <p:cNvPr id="48" name="object 188"/>
                <p:cNvPicPr/>
                <p:nvPr/>
              </p:nvPicPr>
              <p:blipFill>
                <a:blip r:embed="rId10" cstate="print"/>
                <a:stretch>
                  <a:fillRect/>
                </a:stretch>
              </p:blipFill>
              <p:spPr>
                <a:xfrm>
                  <a:off x="5790698" y="10639506"/>
                  <a:ext cx="316466" cy="230074"/>
                </a:xfrm>
                <a:prstGeom prst="rect">
                  <a:avLst/>
                </a:prstGeom>
              </p:spPr>
            </p:pic>
            <p:pic>
              <p:nvPicPr>
                <p:cNvPr id="49" name="object 189"/>
                <p:cNvPicPr/>
                <p:nvPr/>
              </p:nvPicPr>
              <p:blipFill>
                <a:blip r:embed="rId11" cstate="print"/>
                <a:stretch>
                  <a:fillRect/>
                </a:stretch>
              </p:blipFill>
              <p:spPr>
                <a:xfrm>
                  <a:off x="6176831" y="10639506"/>
                  <a:ext cx="316466" cy="221309"/>
                </a:xfrm>
                <a:prstGeom prst="rect">
                  <a:avLst/>
                </a:prstGeom>
              </p:spPr>
            </p:pic>
            <p:pic>
              <p:nvPicPr>
                <p:cNvPr id="50" name="object 190"/>
                <p:cNvPicPr/>
                <p:nvPr/>
              </p:nvPicPr>
              <p:blipFill>
                <a:blip r:embed="rId12" cstate="print"/>
                <a:stretch>
                  <a:fillRect/>
                </a:stretch>
              </p:blipFill>
              <p:spPr>
                <a:xfrm>
                  <a:off x="5531472" y="10639506"/>
                  <a:ext cx="184776" cy="215461"/>
                </a:xfrm>
                <a:prstGeom prst="rect">
                  <a:avLst/>
                </a:prstGeom>
              </p:spPr>
            </p:pic>
          </p:grpSp>
          <p:sp>
            <p:nvSpPr>
              <p:cNvPr id="44" name="Rectangle 43"/>
              <p:cNvSpPr/>
              <p:nvPr/>
            </p:nvSpPr>
            <p:spPr>
              <a:xfrm>
                <a:off x="3000719" y="9998072"/>
                <a:ext cx="1276632" cy="230256"/>
              </a:xfrm>
              <a:prstGeom prst="rect">
                <a:avLst/>
              </a:prstGeom>
            </p:spPr>
            <p:txBody>
              <a:bodyPr wrap="square">
                <a:spAutoFit/>
              </a:bodyPr>
              <a:lstStyle/>
              <a:p>
                <a:pPr marL="12700" marR="5080">
                  <a:lnSpc>
                    <a:spcPct val="120000"/>
                  </a:lnSpc>
                  <a:spcBef>
                    <a:spcPts val="100"/>
                  </a:spcBef>
                </a:pPr>
                <a:r>
                  <a:rPr lang="en-US" sz="800" dirty="0">
                    <a:latin typeface="Inter" panose="02000503000000020004" pitchFamily="2" charset="0"/>
                    <a:ea typeface="Inter" panose="02000503000000020004" pitchFamily="2" charset="0"/>
                    <a:cs typeface="Microsoft Sans Serif"/>
                  </a:rPr>
                  <a:t>Safety Approvals</a:t>
                </a:r>
              </a:p>
            </p:txBody>
          </p:sp>
          <p:sp>
            <p:nvSpPr>
              <p:cNvPr id="52" name="Rectangle 51"/>
              <p:cNvSpPr/>
              <p:nvPr/>
            </p:nvSpPr>
            <p:spPr>
              <a:xfrm>
                <a:off x="5371281" y="9994032"/>
                <a:ext cx="1334340" cy="230256"/>
              </a:xfrm>
              <a:prstGeom prst="rect">
                <a:avLst/>
              </a:prstGeom>
            </p:spPr>
            <p:txBody>
              <a:bodyPr wrap="square">
                <a:spAutoFit/>
              </a:bodyPr>
              <a:lstStyle/>
              <a:p>
                <a:pPr marL="12700" marR="5080">
                  <a:lnSpc>
                    <a:spcPct val="120000"/>
                  </a:lnSpc>
                  <a:spcBef>
                    <a:spcPts val="100"/>
                  </a:spcBef>
                </a:pPr>
                <a:r>
                  <a:rPr lang="en-US" sz="800" dirty="0">
                    <a:latin typeface="Inter" panose="02000503000000020004" pitchFamily="2" charset="0"/>
                    <a:ea typeface="Inter" panose="02000503000000020004" pitchFamily="2" charset="0"/>
                    <a:cs typeface="Microsoft Sans Serif"/>
                  </a:rPr>
                  <a:t>Green Certificates</a:t>
                </a:r>
              </a:p>
            </p:txBody>
          </p:sp>
          <p:grpSp>
            <p:nvGrpSpPr>
              <p:cNvPr id="53" name="Group 52"/>
              <p:cNvGrpSpPr/>
              <p:nvPr/>
            </p:nvGrpSpPr>
            <p:grpSpPr>
              <a:xfrm>
                <a:off x="5472845" y="10268870"/>
                <a:ext cx="1243976" cy="239229"/>
                <a:chOff x="7284858" y="10543087"/>
                <a:chExt cx="1243976" cy="239229"/>
              </a:xfrm>
            </p:grpSpPr>
            <p:pic>
              <p:nvPicPr>
                <p:cNvPr id="54" name="object 199"/>
                <p:cNvPicPr/>
                <p:nvPr/>
              </p:nvPicPr>
              <p:blipFill>
                <a:blip r:embed="rId13" cstate="print"/>
                <a:stretch>
                  <a:fillRect/>
                </a:stretch>
              </p:blipFill>
              <p:spPr>
                <a:xfrm>
                  <a:off x="7284858" y="10543087"/>
                  <a:ext cx="515043" cy="239229"/>
                </a:xfrm>
                <a:prstGeom prst="rect">
                  <a:avLst/>
                </a:prstGeom>
              </p:spPr>
            </p:pic>
            <p:pic>
              <p:nvPicPr>
                <p:cNvPr id="55" name="object 200"/>
                <p:cNvPicPr/>
                <p:nvPr/>
              </p:nvPicPr>
              <p:blipFill>
                <a:blip r:embed="rId14" cstate="print"/>
                <a:stretch>
                  <a:fillRect/>
                </a:stretch>
              </p:blipFill>
              <p:spPr>
                <a:xfrm>
                  <a:off x="7850464" y="10670680"/>
                  <a:ext cx="678370" cy="84787"/>
                </a:xfrm>
                <a:prstGeom prst="rect">
                  <a:avLst/>
                </a:prstGeom>
              </p:spPr>
            </p:pic>
          </p:grpSp>
        </p:grpSp>
        <p:pic>
          <p:nvPicPr>
            <p:cNvPr id="13" name="Picture 12" descr="A logo of a company&#10;&#10;Description automatically generated">
              <a:extLst>
                <a:ext uri="{FF2B5EF4-FFF2-40B4-BE49-F238E27FC236}">
                  <a16:creationId xmlns:a16="http://schemas.microsoft.com/office/drawing/2014/main" id="{B083EBCD-FC65-468D-7E16-AA28FF2F8B1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94994" y="10242131"/>
              <a:ext cx="639236" cy="236384"/>
            </a:xfrm>
            <a:prstGeom prst="rect">
              <a:avLst/>
            </a:prstGeom>
          </p:spPr>
        </p:pic>
      </p:grpSp>
      <p:pic>
        <p:nvPicPr>
          <p:cNvPr id="15" name="Picture 14">
            <a:extLst>
              <a:ext uri="{FF2B5EF4-FFF2-40B4-BE49-F238E27FC236}">
                <a16:creationId xmlns:a16="http://schemas.microsoft.com/office/drawing/2014/main" id="{D9C92A11-77A0-EAE4-42B5-E14071FD37D2}"/>
              </a:ext>
            </a:extLst>
          </p:cNvPr>
          <p:cNvPicPr>
            <a:picLocks noChangeAspect="1"/>
          </p:cNvPicPr>
          <p:nvPr/>
        </p:nvPicPr>
        <p:blipFill>
          <a:blip r:embed="rId16"/>
          <a:stretch>
            <a:fillRect/>
          </a:stretch>
        </p:blipFill>
        <p:spPr>
          <a:xfrm>
            <a:off x="113092" y="10190504"/>
            <a:ext cx="256054" cy="274344"/>
          </a:xfrm>
          <a:prstGeom prst="rect">
            <a:avLst/>
          </a:prstGeom>
        </p:spPr>
      </p:pic>
      <p:pic>
        <p:nvPicPr>
          <p:cNvPr id="17" name="Picture 16">
            <a:extLst>
              <a:ext uri="{FF2B5EF4-FFF2-40B4-BE49-F238E27FC236}">
                <a16:creationId xmlns:a16="http://schemas.microsoft.com/office/drawing/2014/main" id="{5162866D-569D-E136-5E93-BBD202B0C815}"/>
              </a:ext>
            </a:extLst>
          </p:cNvPr>
          <p:cNvPicPr>
            <a:picLocks noChangeAspect="1"/>
          </p:cNvPicPr>
          <p:nvPr/>
        </p:nvPicPr>
        <p:blipFill>
          <a:blip r:embed="rId17"/>
          <a:stretch>
            <a:fillRect/>
          </a:stretch>
        </p:blipFill>
        <p:spPr>
          <a:xfrm>
            <a:off x="308682" y="10106425"/>
            <a:ext cx="2816596" cy="481626"/>
          </a:xfrm>
          <a:prstGeom prst="rect">
            <a:avLst/>
          </a:prstGeom>
        </p:spPr>
      </p:pic>
    </p:spTree>
    <p:extLst>
      <p:ext uri="{BB962C8B-B14F-4D97-AF65-F5344CB8AC3E}">
        <p14:creationId xmlns:p14="http://schemas.microsoft.com/office/powerpoint/2010/main" val="260289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71" y="4367572"/>
            <a:ext cx="7557772" cy="5005758"/>
          </a:xfrm>
          <a:prstGeom prst="rect">
            <a:avLst/>
          </a:prstGeom>
          <a:solidFill>
            <a:schemeClr val="bg1">
              <a:lumMod val="9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1075596199"/>
              </p:ext>
            </p:extLst>
          </p:nvPr>
        </p:nvGraphicFramePr>
        <p:xfrm>
          <a:off x="594024" y="3920875"/>
          <a:ext cx="6367181" cy="5811831"/>
        </p:xfrm>
        <a:graphic>
          <a:graphicData uri="http://schemas.openxmlformats.org/drawingml/2006/table">
            <a:tbl>
              <a:tblPr firstRow="1" bandRow="1">
                <a:tableStyleId>{5C22544A-7EE6-4342-B048-85BDC9FD1C3A}</a:tableStyleId>
              </a:tblPr>
              <a:tblGrid>
                <a:gridCol w="1292738">
                  <a:extLst>
                    <a:ext uri="{9D8B030D-6E8A-4147-A177-3AD203B41FA5}">
                      <a16:colId xmlns:a16="http://schemas.microsoft.com/office/drawing/2014/main" val="3066211354"/>
                    </a:ext>
                  </a:extLst>
                </a:gridCol>
                <a:gridCol w="5074443">
                  <a:extLst>
                    <a:ext uri="{9D8B030D-6E8A-4147-A177-3AD203B41FA5}">
                      <a16:colId xmlns:a16="http://schemas.microsoft.com/office/drawing/2014/main" val="178574462"/>
                    </a:ext>
                  </a:extLst>
                </a:gridCol>
              </a:tblGrid>
              <a:tr h="492711">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solidFill>
                            <a:schemeClr val="lt1"/>
                          </a:solidFill>
                          <a:latin typeface="Inter" panose="02000503000000020004" pitchFamily="2" charset="0"/>
                          <a:ea typeface="Inter" panose="02000503000000020004" pitchFamily="2" charset="0"/>
                          <a:cs typeface="+mn-cs"/>
                        </a:rPr>
                        <a:t>ML_ECOSLENDER05_SS SPECIFICATIONS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550665365"/>
                  </a:ext>
                </a:extLst>
              </a:tr>
              <a:tr h="253317">
                <a:tc>
                  <a:txBody>
                    <a:bodyPr/>
                    <a:lstStyle/>
                    <a:p>
                      <a:r>
                        <a:rPr lang="en-US" sz="1050" b="1" dirty="0">
                          <a:latin typeface="Abadi" panose="020B0604020104020204" pitchFamily="34" charset="0"/>
                          <a:ea typeface="Inter" panose="02000503000000020004" pitchFamily="2" charset="0"/>
                        </a:rPr>
                        <a:t>Material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414"/>
                        </a:spcBef>
                        <a:tabLst>
                          <a:tab pos="701040" algn="l"/>
                        </a:tabLst>
                      </a:pPr>
                      <a:r>
                        <a:rPr lang="en-US" sz="1050" spc="0" dirty="0">
                          <a:solidFill>
                            <a:srgbClr val="001F5B"/>
                          </a:solidFill>
                          <a:latin typeface="Abadi" panose="020B0604020104020204" pitchFamily="34" charset="0"/>
                          <a:ea typeface="Inter" panose="02000503000000020004" pitchFamily="2" charset="0"/>
                          <a:cs typeface="Microsoft Sans Serif"/>
                        </a:rPr>
                        <a:t>1.2mm #304 Satin Stainless Steel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6350429"/>
                  </a:ext>
                </a:extLst>
              </a:tr>
              <a:tr h="41151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latin typeface="Abadi" panose="020B0604020104020204" pitchFamily="34" charset="0"/>
                          <a:ea typeface="Inter" panose="02000503000000020004" pitchFamily="2" charset="0"/>
                        </a:rPr>
                        <a:t>Features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520"/>
                        </a:spcBef>
                        <a:tabLst>
                          <a:tab pos="701040" algn="l"/>
                        </a:tabLst>
                      </a:pPr>
                      <a:r>
                        <a:rPr lang="en-US" sz="1050" spc="0" dirty="0" err="1">
                          <a:solidFill>
                            <a:srgbClr val="001F5B"/>
                          </a:solidFill>
                          <a:latin typeface="Abadi" panose="020B0604020104020204" pitchFamily="34" charset="0"/>
                          <a:ea typeface="Inter" panose="02000503000000020004" pitchFamily="2" charset="0"/>
                          <a:cs typeface="Microsoft Sans Serif"/>
                        </a:rPr>
                        <a:t>Contempory</a:t>
                      </a:r>
                      <a:r>
                        <a:rPr lang="en-US" sz="1050" spc="0" dirty="0">
                          <a:solidFill>
                            <a:srgbClr val="001F5B"/>
                          </a:solidFill>
                          <a:latin typeface="Abadi" panose="020B0604020104020204" pitchFamily="34" charset="0"/>
                          <a:ea typeface="Inter" panose="02000503000000020004" pitchFamily="2" charset="0"/>
                          <a:cs typeface="Microsoft Sans Serif"/>
                        </a:rPr>
                        <a:t> curved design, Patented high-flow dual air outlets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2497110"/>
                  </a:ext>
                </a:extLst>
              </a:tr>
              <a:tr h="43185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Motor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Brush Type, Dual Ball Bearings, 16,000-29,000 RPM,  95°C auto reset overload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9969611"/>
                  </a:ext>
                </a:extLst>
              </a:tr>
              <a:tr h="28531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Power Use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240V, 50Hz, 1000W, 4.17A</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212494"/>
                  </a:ext>
                </a:extLst>
              </a:tr>
              <a:tr h="285316">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Sound Level</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68.9dB - 74.3dB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8448089"/>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Drying Time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Less than 15 seconds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471263"/>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DP Rating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IP 24</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938508"/>
                  </a:ext>
                </a:extLst>
              </a:tr>
              <a:tr h="317048">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Element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325 - 500W, (Adjustable)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7191258"/>
                  </a:ext>
                </a:extLst>
              </a:tr>
              <a:tr h="43185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Heater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ON/OFF Heating Options, 85°C auto resetting  thermostat, 142°C auto reset safety cut off</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0650463"/>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Warm Air</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Speed: 45.5-70m/s (adjustable), Temp: Ambient +25°C</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4875389"/>
                  </a:ext>
                </a:extLst>
              </a:tr>
              <a:tr h="253317">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Protection</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60 sec power cut off, auto reset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9906405"/>
                  </a:ext>
                </a:extLst>
              </a:tr>
              <a:tr h="431855">
                <a:tc>
                  <a:txBody>
                    <a:bodyPr/>
                    <a:lstStyle/>
                    <a:p>
                      <a:pPr marL="12700">
                        <a:lnSpc>
                          <a:spcPct val="100000"/>
                        </a:lnSpc>
                        <a:spcBef>
                          <a:spcPts val="100"/>
                        </a:spcBef>
                      </a:pPr>
                      <a:r>
                        <a:rPr lang="en-US" sz="1050" b="1" dirty="0">
                          <a:solidFill>
                            <a:schemeClr val="dk1"/>
                          </a:solidFill>
                          <a:latin typeface="Abadi" panose="020B0604020104020204" pitchFamily="34" charset="0"/>
                          <a:ea typeface="Inter" panose="02000503000000020004" pitchFamily="2" charset="0"/>
                          <a:cs typeface="+mn-cs"/>
                        </a:rPr>
                        <a:t>Sensor/Range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Infrared Automatic, Self Adjusting, 170mm+/-20mm,  Blue LED indicates operation/range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0641686"/>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Case Security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2 SS theft resistant hex drive screws (hex key supplied)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8326108"/>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Net Weight</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3.8kg</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6106160"/>
                  </a:ext>
                </a:extLst>
              </a:tr>
              <a:tr h="253317">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Dimensions</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a:lnSpc>
                          <a:spcPct val="100000"/>
                        </a:lnSpc>
                        <a:spcBef>
                          <a:spcPts val="100"/>
                        </a:spcBef>
                      </a:pPr>
                      <a:r>
                        <a:rPr lang="fr-FR" sz="1050" spc="0" dirty="0">
                          <a:solidFill>
                            <a:srgbClr val="001F5B"/>
                          </a:solidFill>
                          <a:latin typeface="Abadi" panose="020B0604020104020204" pitchFamily="34" charset="0"/>
                          <a:ea typeface="Inter" panose="02000503000000020004" pitchFamily="2" charset="0"/>
                          <a:cs typeface="Microsoft Sans Serif"/>
                        </a:rPr>
                        <a:t>275.5mmW x 216mmH x 100mmD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75923"/>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Warranty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12700">
                        <a:lnSpc>
                          <a:spcPct val="100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5 Years (3 Years Parts and </a:t>
                      </a:r>
                      <a:r>
                        <a:rPr lang="en-US" sz="1050" spc="0" dirty="0" err="1">
                          <a:solidFill>
                            <a:srgbClr val="001F5B"/>
                          </a:solidFill>
                          <a:latin typeface="Abadi" panose="020B0604020104020204" pitchFamily="34" charset="0"/>
                          <a:ea typeface="Inter" panose="02000503000000020004" pitchFamily="2" charset="0"/>
                          <a:cs typeface="Microsoft Sans Serif"/>
                        </a:rPr>
                        <a:t>Labour</a:t>
                      </a:r>
                      <a:r>
                        <a:rPr lang="en-US" sz="1050" spc="0" dirty="0">
                          <a:solidFill>
                            <a:srgbClr val="001F5B"/>
                          </a:solidFill>
                          <a:latin typeface="Abadi" panose="020B0604020104020204" pitchFamily="34" charset="0"/>
                          <a:ea typeface="Inter" panose="02000503000000020004" pitchFamily="2" charset="0"/>
                          <a:cs typeface="Microsoft Sans Serif"/>
                        </a:rPr>
                        <a:t> + 2 Years Parts only)</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1736484"/>
                  </a:ext>
                </a:extLst>
              </a:tr>
              <a:tr h="317048">
                <a:tc>
                  <a:txBody>
                    <a:bodyPr/>
                    <a:lstStyle/>
                    <a:p>
                      <a:pPr marL="12700" marR="0" indent="0" defTabSz="914400" eaLnBrk="1" fontAlgn="auto" latinLnBrk="0" hangingPunct="1">
                        <a:lnSpc>
                          <a:spcPct val="100000"/>
                        </a:lnSpc>
                        <a:spcBef>
                          <a:spcPts val="100"/>
                        </a:spcBef>
                        <a:spcAft>
                          <a:spcPts val="0"/>
                        </a:spcAft>
                        <a:buClrTx/>
                        <a:buSzTx/>
                        <a:buFontTx/>
                        <a:buNone/>
                        <a:tabLst/>
                        <a:defRPr/>
                      </a:pPr>
                      <a:r>
                        <a:rPr lang="en-US" sz="1050" b="1" dirty="0">
                          <a:solidFill>
                            <a:schemeClr val="dk1"/>
                          </a:solidFill>
                          <a:latin typeface="Abadi" panose="020B0604020104020204" pitchFamily="34" charset="0"/>
                          <a:ea typeface="Inter" panose="02000503000000020004" pitchFamily="2" charset="0"/>
                          <a:cs typeface="+mn-cs"/>
                        </a:rPr>
                        <a:t>Note</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2700" marR="5080">
                        <a:lnSpc>
                          <a:spcPct val="109000"/>
                        </a:lnSpc>
                        <a:spcBef>
                          <a:spcPts val="100"/>
                        </a:spcBef>
                      </a:pPr>
                      <a:r>
                        <a:rPr lang="en-US" sz="1050" spc="0" dirty="0">
                          <a:solidFill>
                            <a:srgbClr val="001F5B"/>
                          </a:solidFill>
                          <a:latin typeface="Abadi" panose="020B0604020104020204" pitchFamily="34" charset="0"/>
                          <a:ea typeface="Inter" panose="02000503000000020004" pitchFamily="2" charset="0"/>
                          <a:cs typeface="Microsoft Sans Serif"/>
                        </a:rPr>
                        <a:t>Unit can be hard wired by electrician or used with cord and  plug provided</a:t>
                      </a:r>
                    </a:p>
                  </a:txBody>
                  <a:tcPr marL="144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0289854"/>
                  </a:ext>
                </a:extLst>
              </a:tr>
            </a:tbl>
          </a:graphicData>
        </a:graphic>
      </p:graphicFrame>
      <p:sp>
        <p:nvSpPr>
          <p:cNvPr id="12" name="Rectangle 11"/>
          <p:cNvSpPr/>
          <p:nvPr/>
        </p:nvSpPr>
        <p:spPr>
          <a:xfrm>
            <a:off x="-127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69900"/>
            <a:ext cx="263357" cy="1015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320" y="292484"/>
            <a:ext cx="1723618" cy="551558"/>
          </a:xfrm>
          <a:prstGeom prst="rect">
            <a:avLst/>
          </a:prstGeom>
        </p:spPr>
      </p:pic>
      <p:grpSp>
        <p:nvGrpSpPr>
          <p:cNvPr id="67" name="Group 66"/>
          <p:cNvGrpSpPr/>
          <p:nvPr/>
        </p:nvGrpSpPr>
        <p:grpSpPr>
          <a:xfrm>
            <a:off x="248907" y="10076122"/>
            <a:ext cx="3137807" cy="461665"/>
            <a:chOff x="248907" y="10083817"/>
            <a:chExt cx="3137807" cy="461665"/>
          </a:xfrm>
        </p:grpSpPr>
        <p:sp>
          <p:nvSpPr>
            <p:cNvPr id="16" name="object 173"/>
            <p:cNvSpPr txBox="1"/>
            <p:nvPr/>
          </p:nvSpPr>
          <p:spPr>
            <a:xfrm>
              <a:off x="568014" y="10083817"/>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3" name="object 201"/>
            <p:cNvPicPr/>
            <p:nvPr/>
          </p:nvPicPr>
          <p:blipFill>
            <a:blip r:embed="rId4" cstate="print"/>
            <a:stretch>
              <a:fillRect/>
            </a:stretch>
          </p:blipFill>
          <p:spPr>
            <a:xfrm>
              <a:off x="248907" y="10177443"/>
              <a:ext cx="256235" cy="274410"/>
            </a:xfrm>
            <a:prstGeom prst="rect">
              <a:avLst/>
            </a:prstGeom>
          </p:spPr>
        </p:pic>
      </p:grpSp>
      <p:grpSp>
        <p:nvGrpSpPr>
          <p:cNvPr id="3" name="Group 2"/>
          <p:cNvGrpSpPr/>
          <p:nvPr/>
        </p:nvGrpSpPr>
        <p:grpSpPr>
          <a:xfrm>
            <a:off x="460101" y="499809"/>
            <a:ext cx="6032451" cy="847435"/>
            <a:chOff x="460101" y="546100"/>
            <a:chExt cx="6032451" cy="847435"/>
          </a:xfrm>
        </p:grpSpPr>
        <p:sp>
          <p:nvSpPr>
            <p:cNvPr id="2" name="Rectangle 1"/>
            <p:cNvSpPr/>
            <p:nvPr/>
          </p:nvSpPr>
          <p:spPr>
            <a:xfrm>
              <a:off x="460102" y="546100"/>
              <a:ext cx="5680348" cy="461665"/>
            </a:xfrm>
            <a:prstGeom prst="rect">
              <a:avLst/>
            </a:prstGeom>
            <a:noFill/>
            <a:effectLst/>
          </p:spPr>
          <p:txBody>
            <a:bodyPr wrap="square" rtlCol="0">
              <a:spAutoFit/>
            </a:bodyPr>
            <a:lstStyle/>
            <a:p>
              <a:pPr marL="12700">
                <a:lnSpc>
                  <a:spcPct val="100000"/>
                </a:lnSpc>
              </a:pPr>
              <a:r>
                <a:rPr lang="en-US" sz="2400" dirty="0">
                  <a:solidFill>
                    <a:schemeClr val="tx1">
                      <a:lumMod val="75000"/>
                      <a:lumOff val="25000"/>
                    </a:schemeClr>
                  </a:solidFill>
                  <a:latin typeface="Arial" panose="020B0604020202020204" pitchFamily="34" charset="0"/>
                  <a:cs typeface="Arial" panose="020B0604020202020204" pitchFamily="34" charset="0"/>
                </a:rPr>
                <a:t>ML_ECOSLENDER05_SS</a:t>
              </a:r>
            </a:p>
          </p:txBody>
        </p:sp>
        <p:sp>
          <p:nvSpPr>
            <p:cNvPr id="63" name="Rectangle 62"/>
            <p:cNvSpPr/>
            <p:nvPr/>
          </p:nvSpPr>
          <p:spPr>
            <a:xfrm>
              <a:off x="460101" y="1003300"/>
              <a:ext cx="6032451" cy="390235"/>
            </a:xfrm>
            <a:prstGeom prst="rect">
              <a:avLst/>
            </a:prstGeom>
          </p:spPr>
          <p:txBody>
            <a:bodyPr wrap="square">
              <a:spAutoFit/>
            </a:bodyPr>
            <a:lstStyle/>
            <a:p>
              <a:pPr marL="12700" marR="5080">
                <a:lnSpc>
                  <a:spcPct val="131900"/>
                </a:lnSpc>
                <a:spcBef>
                  <a:spcPts val="100"/>
                </a:spcBef>
              </a:pPr>
              <a:r>
                <a:rPr lang="en-US" sz="1600" dirty="0" err="1">
                  <a:solidFill>
                    <a:schemeClr val="tx1">
                      <a:lumMod val="75000"/>
                      <a:lumOff val="25000"/>
                    </a:schemeClr>
                  </a:solidFill>
                  <a:latin typeface="Arial" panose="020B0604020202020204" pitchFamily="34" charset="0"/>
                  <a:cs typeface="Arial" panose="020B0604020202020204" pitchFamily="34" charset="0"/>
                </a:rPr>
                <a:t>Slimline</a:t>
              </a:r>
              <a:r>
                <a:rPr lang="en-US" sz="1600" dirty="0">
                  <a:solidFill>
                    <a:schemeClr val="tx1">
                      <a:lumMod val="75000"/>
                      <a:lumOff val="25000"/>
                    </a:schemeClr>
                  </a:solidFill>
                  <a:latin typeface="Arial" panose="020B0604020202020204" pitchFamily="34" charset="0"/>
                  <a:cs typeface="Arial" panose="020B0604020202020204" pitchFamily="34" charset="0"/>
                </a:rPr>
                <a:t> Eco Automatic Operation Hand Dryer</a:t>
              </a:r>
            </a:p>
          </p:txBody>
        </p:sp>
      </p:grpSp>
      <p:grpSp>
        <p:nvGrpSpPr>
          <p:cNvPr id="4" name="Group 3"/>
          <p:cNvGrpSpPr/>
          <p:nvPr/>
        </p:nvGrpSpPr>
        <p:grpSpPr>
          <a:xfrm>
            <a:off x="709514" y="1664592"/>
            <a:ext cx="6137473" cy="1949272"/>
            <a:chOff x="764977" y="1664592"/>
            <a:chExt cx="6137473" cy="1949272"/>
          </a:xfrm>
        </p:grpSpPr>
        <p:pic>
          <p:nvPicPr>
            <p:cNvPr id="36" name="object 8"/>
            <p:cNvPicPr/>
            <p:nvPr/>
          </p:nvPicPr>
          <p:blipFill>
            <a:blip r:embed="rId5" cstate="print"/>
            <a:stretch>
              <a:fillRect/>
            </a:stretch>
          </p:blipFill>
          <p:spPr>
            <a:xfrm>
              <a:off x="764977" y="1664592"/>
              <a:ext cx="2614796" cy="1949272"/>
            </a:xfrm>
            <a:prstGeom prst="rect">
              <a:avLst/>
            </a:prstGeom>
          </p:spPr>
        </p:pic>
        <p:pic>
          <p:nvPicPr>
            <p:cNvPr id="37" name="object 9"/>
            <p:cNvPicPr/>
            <p:nvPr/>
          </p:nvPicPr>
          <p:blipFill>
            <a:blip r:embed="rId6" cstate="print"/>
            <a:stretch>
              <a:fillRect/>
            </a:stretch>
          </p:blipFill>
          <p:spPr>
            <a:xfrm>
              <a:off x="3681426" y="1676878"/>
              <a:ext cx="3221024" cy="1924701"/>
            </a:xfrm>
            <a:prstGeom prst="rect">
              <a:avLst/>
            </a:prstGeom>
          </p:spPr>
        </p:pic>
      </p:grpSp>
      <p:grpSp>
        <p:nvGrpSpPr>
          <p:cNvPr id="6" name="Group 5">
            <a:extLst>
              <a:ext uri="{FF2B5EF4-FFF2-40B4-BE49-F238E27FC236}">
                <a16:creationId xmlns:a16="http://schemas.microsoft.com/office/drawing/2014/main" id="{D4F6BA46-348C-8AA3-AFDF-07D78AE65A1C}"/>
              </a:ext>
            </a:extLst>
          </p:cNvPr>
          <p:cNvGrpSpPr/>
          <p:nvPr/>
        </p:nvGrpSpPr>
        <p:grpSpPr>
          <a:xfrm>
            <a:off x="0" y="9920508"/>
            <a:ext cx="7557770" cy="772892"/>
            <a:chOff x="0" y="9920508"/>
            <a:chExt cx="7557770" cy="772892"/>
          </a:xfrm>
        </p:grpSpPr>
        <p:sp>
          <p:nvSpPr>
            <p:cNvPr id="7" name="Rectangle 6">
              <a:extLst>
                <a:ext uri="{FF2B5EF4-FFF2-40B4-BE49-F238E27FC236}">
                  <a16:creationId xmlns:a16="http://schemas.microsoft.com/office/drawing/2014/main" id="{2B309780-1CC9-5572-0005-AAF515EF4FF4}"/>
                </a:ext>
              </a:extLst>
            </p:cNvPr>
            <p:cNvSpPr/>
            <p:nvPr/>
          </p:nvSpPr>
          <p:spPr>
            <a:xfrm>
              <a:off x="0" y="9920508"/>
              <a:ext cx="7557770" cy="772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27A7B2D-47E1-5698-7163-4ACB374D4028}"/>
                </a:ext>
              </a:extLst>
            </p:cNvPr>
            <p:cNvGrpSpPr/>
            <p:nvPr/>
          </p:nvGrpSpPr>
          <p:grpSpPr>
            <a:xfrm>
              <a:off x="2787650" y="9991297"/>
              <a:ext cx="3716102" cy="544297"/>
              <a:chOff x="3000719" y="9994032"/>
              <a:chExt cx="3716102" cy="544297"/>
            </a:xfrm>
          </p:grpSpPr>
          <p:grpSp>
            <p:nvGrpSpPr>
              <p:cNvPr id="10" name="Group 9">
                <a:extLst>
                  <a:ext uri="{FF2B5EF4-FFF2-40B4-BE49-F238E27FC236}">
                    <a16:creationId xmlns:a16="http://schemas.microsoft.com/office/drawing/2014/main" id="{9FF8928F-B4A9-5FAB-AEDB-D502F9F940F9}"/>
                  </a:ext>
                </a:extLst>
              </p:cNvPr>
              <p:cNvGrpSpPr/>
              <p:nvPr/>
            </p:nvGrpSpPr>
            <p:grpSpPr>
              <a:xfrm>
                <a:off x="3131087" y="10308255"/>
                <a:ext cx="1726773" cy="230074"/>
                <a:chOff x="4766524" y="10639506"/>
                <a:chExt cx="1726773" cy="230074"/>
              </a:xfrm>
            </p:grpSpPr>
            <p:pic>
              <p:nvPicPr>
                <p:cNvPr id="19" name="object 185">
                  <a:extLst>
                    <a:ext uri="{FF2B5EF4-FFF2-40B4-BE49-F238E27FC236}">
                      <a16:creationId xmlns:a16="http://schemas.microsoft.com/office/drawing/2014/main" id="{5868C6A8-9F75-C84F-6669-EBAD5CC37359}"/>
                    </a:ext>
                  </a:extLst>
                </p:cNvPr>
                <p:cNvPicPr/>
                <p:nvPr/>
              </p:nvPicPr>
              <p:blipFill>
                <a:blip r:embed="rId7" cstate="print"/>
                <a:stretch>
                  <a:fillRect/>
                </a:stretch>
              </p:blipFill>
              <p:spPr>
                <a:xfrm>
                  <a:off x="4766524" y="10651549"/>
                  <a:ext cx="351726" cy="191376"/>
                </a:xfrm>
                <a:prstGeom prst="rect">
                  <a:avLst/>
                </a:prstGeom>
              </p:spPr>
            </p:pic>
            <p:pic>
              <p:nvPicPr>
                <p:cNvPr id="20" name="object 186">
                  <a:extLst>
                    <a:ext uri="{FF2B5EF4-FFF2-40B4-BE49-F238E27FC236}">
                      <a16:creationId xmlns:a16="http://schemas.microsoft.com/office/drawing/2014/main" id="{F732404A-B887-341A-3378-FE3695319B88}"/>
                    </a:ext>
                  </a:extLst>
                </p:cNvPr>
                <p:cNvPicPr/>
                <p:nvPr/>
              </p:nvPicPr>
              <p:blipFill>
                <a:blip r:embed="rId8" cstate="print"/>
                <a:stretch>
                  <a:fillRect/>
                </a:stretch>
              </p:blipFill>
              <p:spPr>
                <a:xfrm>
                  <a:off x="5196417" y="10654283"/>
                  <a:ext cx="115196" cy="191376"/>
                </a:xfrm>
                <a:prstGeom prst="rect">
                  <a:avLst/>
                </a:prstGeom>
              </p:spPr>
            </p:pic>
            <p:pic>
              <p:nvPicPr>
                <p:cNvPr id="21" name="object 187">
                  <a:extLst>
                    <a:ext uri="{FF2B5EF4-FFF2-40B4-BE49-F238E27FC236}">
                      <a16:creationId xmlns:a16="http://schemas.microsoft.com/office/drawing/2014/main" id="{5C767D2A-4C12-E382-FB3A-C386796D28B2}"/>
                    </a:ext>
                  </a:extLst>
                </p:cNvPr>
                <p:cNvPicPr/>
                <p:nvPr/>
              </p:nvPicPr>
              <p:blipFill>
                <a:blip r:embed="rId9" cstate="print"/>
                <a:stretch>
                  <a:fillRect/>
                </a:stretch>
              </p:blipFill>
              <p:spPr>
                <a:xfrm>
                  <a:off x="5327189" y="10654283"/>
                  <a:ext cx="129833" cy="197571"/>
                </a:xfrm>
                <a:prstGeom prst="rect">
                  <a:avLst/>
                </a:prstGeom>
              </p:spPr>
            </p:pic>
            <p:pic>
              <p:nvPicPr>
                <p:cNvPr id="22" name="object 188">
                  <a:extLst>
                    <a:ext uri="{FF2B5EF4-FFF2-40B4-BE49-F238E27FC236}">
                      <a16:creationId xmlns:a16="http://schemas.microsoft.com/office/drawing/2014/main" id="{25EFF9B3-A2F4-FE8E-0056-54B018BDF891}"/>
                    </a:ext>
                  </a:extLst>
                </p:cNvPr>
                <p:cNvPicPr/>
                <p:nvPr/>
              </p:nvPicPr>
              <p:blipFill>
                <a:blip r:embed="rId10" cstate="print"/>
                <a:stretch>
                  <a:fillRect/>
                </a:stretch>
              </p:blipFill>
              <p:spPr>
                <a:xfrm>
                  <a:off x="5790698" y="10639506"/>
                  <a:ext cx="316466" cy="230074"/>
                </a:xfrm>
                <a:prstGeom prst="rect">
                  <a:avLst/>
                </a:prstGeom>
              </p:spPr>
            </p:pic>
            <p:pic>
              <p:nvPicPr>
                <p:cNvPr id="24" name="object 189">
                  <a:extLst>
                    <a:ext uri="{FF2B5EF4-FFF2-40B4-BE49-F238E27FC236}">
                      <a16:creationId xmlns:a16="http://schemas.microsoft.com/office/drawing/2014/main" id="{F6014CDD-A6D7-C1E8-CF7F-28C13558C374}"/>
                    </a:ext>
                  </a:extLst>
                </p:cNvPr>
                <p:cNvPicPr/>
                <p:nvPr/>
              </p:nvPicPr>
              <p:blipFill>
                <a:blip r:embed="rId11" cstate="print"/>
                <a:stretch>
                  <a:fillRect/>
                </a:stretch>
              </p:blipFill>
              <p:spPr>
                <a:xfrm>
                  <a:off x="6176831" y="10639506"/>
                  <a:ext cx="316466" cy="221309"/>
                </a:xfrm>
                <a:prstGeom prst="rect">
                  <a:avLst/>
                </a:prstGeom>
              </p:spPr>
            </p:pic>
            <p:pic>
              <p:nvPicPr>
                <p:cNvPr id="25" name="object 190">
                  <a:extLst>
                    <a:ext uri="{FF2B5EF4-FFF2-40B4-BE49-F238E27FC236}">
                      <a16:creationId xmlns:a16="http://schemas.microsoft.com/office/drawing/2014/main" id="{F1BE06A5-A2B1-DBC7-C041-D321FF46DC6E}"/>
                    </a:ext>
                  </a:extLst>
                </p:cNvPr>
                <p:cNvPicPr/>
                <p:nvPr/>
              </p:nvPicPr>
              <p:blipFill>
                <a:blip r:embed="rId12" cstate="print"/>
                <a:stretch>
                  <a:fillRect/>
                </a:stretch>
              </p:blipFill>
              <p:spPr>
                <a:xfrm>
                  <a:off x="5531472" y="10639506"/>
                  <a:ext cx="184776" cy="215461"/>
                </a:xfrm>
                <a:prstGeom prst="rect">
                  <a:avLst/>
                </a:prstGeom>
              </p:spPr>
            </p:pic>
          </p:grpSp>
          <p:sp>
            <p:nvSpPr>
              <p:cNvPr id="13" name="Rectangle 12">
                <a:extLst>
                  <a:ext uri="{FF2B5EF4-FFF2-40B4-BE49-F238E27FC236}">
                    <a16:creationId xmlns:a16="http://schemas.microsoft.com/office/drawing/2014/main" id="{33EA0B66-DD25-3387-E923-E8EE64E5C056}"/>
                  </a:ext>
                </a:extLst>
              </p:cNvPr>
              <p:cNvSpPr/>
              <p:nvPr/>
            </p:nvSpPr>
            <p:spPr>
              <a:xfrm>
                <a:off x="3000719" y="9998072"/>
                <a:ext cx="1276632" cy="230256"/>
              </a:xfrm>
              <a:prstGeom prst="rect">
                <a:avLst/>
              </a:prstGeom>
            </p:spPr>
            <p:txBody>
              <a:bodyPr wrap="square">
                <a:spAutoFit/>
              </a:bodyPr>
              <a:lstStyle/>
              <a:p>
                <a:pPr marL="12700" marR="5080">
                  <a:lnSpc>
                    <a:spcPct val="120000"/>
                  </a:lnSpc>
                  <a:spcBef>
                    <a:spcPts val="100"/>
                  </a:spcBef>
                </a:pPr>
                <a:r>
                  <a:rPr lang="en-US" sz="800" dirty="0">
                    <a:latin typeface="Inter" panose="02000503000000020004" pitchFamily="2" charset="0"/>
                    <a:ea typeface="Inter" panose="02000503000000020004" pitchFamily="2" charset="0"/>
                    <a:cs typeface="Microsoft Sans Serif"/>
                  </a:rPr>
                  <a:t>Safety Approvals</a:t>
                </a:r>
              </a:p>
            </p:txBody>
          </p:sp>
          <p:sp>
            <p:nvSpPr>
              <p:cNvPr id="14" name="Rectangle 13">
                <a:extLst>
                  <a:ext uri="{FF2B5EF4-FFF2-40B4-BE49-F238E27FC236}">
                    <a16:creationId xmlns:a16="http://schemas.microsoft.com/office/drawing/2014/main" id="{9C72C2FC-2062-AB84-408C-AF9FF670720D}"/>
                  </a:ext>
                </a:extLst>
              </p:cNvPr>
              <p:cNvSpPr/>
              <p:nvPr/>
            </p:nvSpPr>
            <p:spPr>
              <a:xfrm>
                <a:off x="5371281" y="9994032"/>
                <a:ext cx="1334340" cy="230256"/>
              </a:xfrm>
              <a:prstGeom prst="rect">
                <a:avLst/>
              </a:prstGeom>
            </p:spPr>
            <p:txBody>
              <a:bodyPr wrap="square">
                <a:spAutoFit/>
              </a:bodyPr>
              <a:lstStyle/>
              <a:p>
                <a:pPr marL="12700" marR="5080">
                  <a:lnSpc>
                    <a:spcPct val="120000"/>
                  </a:lnSpc>
                  <a:spcBef>
                    <a:spcPts val="100"/>
                  </a:spcBef>
                </a:pPr>
                <a:r>
                  <a:rPr lang="en-US" sz="800" dirty="0">
                    <a:latin typeface="Inter" panose="02000503000000020004" pitchFamily="2" charset="0"/>
                    <a:ea typeface="Inter" panose="02000503000000020004" pitchFamily="2" charset="0"/>
                    <a:cs typeface="Microsoft Sans Serif"/>
                  </a:rPr>
                  <a:t>Green Certificates</a:t>
                </a:r>
              </a:p>
            </p:txBody>
          </p:sp>
          <p:grpSp>
            <p:nvGrpSpPr>
              <p:cNvPr id="15" name="Group 14">
                <a:extLst>
                  <a:ext uri="{FF2B5EF4-FFF2-40B4-BE49-F238E27FC236}">
                    <a16:creationId xmlns:a16="http://schemas.microsoft.com/office/drawing/2014/main" id="{F5AF16F7-6FFD-9B40-3374-703C0C13AC59}"/>
                  </a:ext>
                </a:extLst>
              </p:cNvPr>
              <p:cNvGrpSpPr/>
              <p:nvPr/>
            </p:nvGrpSpPr>
            <p:grpSpPr>
              <a:xfrm>
                <a:off x="5472845" y="10268870"/>
                <a:ext cx="1243976" cy="239229"/>
                <a:chOff x="7284858" y="10543087"/>
                <a:chExt cx="1243976" cy="239229"/>
              </a:xfrm>
            </p:grpSpPr>
            <p:pic>
              <p:nvPicPr>
                <p:cNvPr id="17" name="object 199">
                  <a:extLst>
                    <a:ext uri="{FF2B5EF4-FFF2-40B4-BE49-F238E27FC236}">
                      <a16:creationId xmlns:a16="http://schemas.microsoft.com/office/drawing/2014/main" id="{804FA5C8-7204-7B78-8179-D431DA47B9EE}"/>
                    </a:ext>
                  </a:extLst>
                </p:cNvPr>
                <p:cNvPicPr/>
                <p:nvPr/>
              </p:nvPicPr>
              <p:blipFill>
                <a:blip r:embed="rId13" cstate="print"/>
                <a:stretch>
                  <a:fillRect/>
                </a:stretch>
              </p:blipFill>
              <p:spPr>
                <a:xfrm>
                  <a:off x="7284858" y="10543087"/>
                  <a:ext cx="515043" cy="239229"/>
                </a:xfrm>
                <a:prstGeom prst="rect">
                  <a:avLst/>
                </a:prstGeom>
              </p:spPr>
            </p:pic>
            <p:pic>
              <p:nvPicPr>
                <p:cNvPr id="18" name="object 200">
                  <a:extLst>
                    <a:ext uri="{FF2B5EF4-FFF2-40B4-BE49-F238E27FC236}">
                      <a16:creationId xmlns:a16="http://schemas.microsoft.com/office/drawing/2014/main" id="{65D35ECC-B954-D690-6A05-AE93BF081CF7}"/>
                    </a:ext>
                  </a:extLst>
                </p:cNvPr>
                <p:cNvPicPr/>
                <p:nvPr/>
              </p:nvPicPr>
              <p:blipFill>
                <a:blip r:embed="rId14" cstate="print"/>
                <a:stretch>
                  <a:fillRect/>
                </a:stretch>
              </p:blipFill>
              <p:spPr>
                <a:xfrm>
                  <a:off x="7850464" y="10670680"/>
                  <a:ext cx="678370" cy="84787"/>
                </a:xfrm>
                <a:prstGeom prst="rect">
                  <a:avLst/>
                </a:prstGeom>
              </p:spPr>
            </p:pic>
          </p:grpSp>
        </p:grpSp>
        <p:pic>
          <p:nvPicPr>
            <p:cNvPr id="9" name="Picture 8" descr="A logo of a company&#10;&#10;Description automatically generated">
              <a:extLst>
                <a:ext uri="{FF2B5EF4-FFF2-40B4-BE49-F238E27FC236}">
                  <a16:creationId xmlns:a16="http://schemas.microsoft.com/office/drawing/2014/main" id="{8A6ED0BB-24B9-F835-3C43-ED1C8A74530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94994" y="10242131"/>
              <a:ext cx="639236" cy="236384"/>
            </a:xfrm>
            <a:prstGeom prst="rect">
              <a:avLst/>
            </a:prstGeom>
          </p:spPr>
        </p:pic>
      </p:grpSp>
      <p:sp>
        <p:nvSpPr>
          <p:cNvPr id="26" name="object 173">
            <a:extLst>
              <a:ext uri="{FF2B5EF4-FFF2-40B4-BE49-F238E27FC236}">
                <a16:creationId xmlns:a16="http://schemas.microsoft.com/office/drawing/2014/main" id="{CBB13A26-FB60-5E48-F25E-EBC8C1C04E98}"/>
              </a:ext>
            </a:extLst>
          </p:cNvPr>
          <p:cNvSpPr txBox="1"/>
          <p:nvPr/>
        </p:nvSpPr>
        <p:spPr>
          <a:xfrm>
            <a:off x="322270" y="10129490"/>
            <a:ext cx="2818700" cy="461665"/>
          </a:xfrm>
          <a:prstGeom prst="rect">
            <a:avLst/>
          </a:prstGeom>
        </p:spPr>
        <p:txBody>
          <a:bodyPr wrap="square">
            <a:spAutoFit/>
          </a:bodyPr>
          <a:lstStyle>
            <a:defPPr>
              <a:defRPr lang="en-US"/>
            </a:defPPr>
            <a:lvl1pPr marL="12700" marR="5080">
              <a:lnSpc>
                <a:spcPct val="131900"/>
              </a:lnSpc>
              <a:spcBef>
                <a:spcPts val="100"/>
              </a:spcBef>
              <a:defRPr sz="1400">
                <a:latin typeface="Lexend" pitchFamily="2" charset="0"/>
                <a:cs typeface="Microsoft Sans Serif"/>
              </a:defRPr>
            </a:lvl1pPr>
          </a:lstStyle>
          <a:p>
            <a:pPr>
              <a:lnSpc>
                <a:spcPct val="120000"/>
              </a:lnSpc>
            </a:pPr>
            <a:r>
              <a:rPr sz="1000" dirty="0">
                <a:latin typeface="Inter" panose="02000503000000020004" pitchFamily="2" charset="0"/>
                <a:ea typeface="Inter" panose="02000503000000020004" pitchFamily="2" charset="0"/>
              </a:rPr>
              <a:t>*Accessible compliant when installed in accordance with AS1428.1. guidelines.</a:t>
            </a:r>
          </a:p>
        </p:txBody>
      </p:sp>
      <p:pic>
        <p:nvPicPr>
          <p:cNvPr id="27" name="Picture 26">
            <a:extLst>
              <a:ext uri="{FF2B5EF4-FFF2-40B4-BE49-F238E27FC236}">
                <a16:creationId xmlns:a16="http://schemas.microsoft.com/office/drawing/2014/main" id="{71A3A8EB-29F7-EA90-21CC-2BCB9645004C}"/>
              </a:ext>
            </a:extLst>
          </p:cNvPr>
          <p:cNvPicPr>
            <a:picLocks noChangeAspect="1"/>
          </p:cNvPicPr>
          <p:nvPr/>
        </p:nvPicPr>
        <p:blipFill>
          <a:blip r:embed="rId16"/>
          <a:stretch>
            <a:fillRect/>
          </a:stretch>
        </p:blipFill>
        <p:spPr>
          <a:xfrm>
            <a:off x="76526" y="10204171"/>
            <a:ext cx="256054" cy="274344"/>
          </a:xfrm>
          <a:prstGeom prst="rect">
            <a:avLst/>
          </a:prstGeom>
        </p:spPr>
      </p:pic>
    </p:spTree>
    <p:extLst>
      <p:ext uri="{BB962C8B-B14F-4D97-AF65-F5344CB8AC3E}">
        <p14:creationId xmlns:p14="http://schemas.microsoft.com/office/powerpoint/2010/main" val="2993276279"/>
      </p:ext>
    </p:extLst>
  </p:cSld>
  <p:clrMapOvr>
    <a:masterClrMapping/>
  </p:clrMapOvr>
</p:sld>
</file>

<file path=ppt/theme/theme1.xml><?xml version="1.0" encoding="utf-8"?>
<a:theme xmlns:a="http://schemas.openxmlformats.org/drawingml/2006/main" name="Office Theme">
  <a:themeElements>
    <a:clrScheme name="Custom 75">
      <a:dk1>
        <a:sysClr val="windowText" lastClr="000000"/>
      </a:dk1>
      <a:lt1>
        <a:sysClr val="window" lastClr="FFFFFF"/>
      </a:lt1>
      <a:dk2>
        <a:srgbClr val="1F497D"/>
      </a:dk2>
      <a:lt2>
        <a:srgbClr val="EEECE1"/>
      </a:lt2>
      <a:accent1>
        <a:srgbClr val="061F5E"/>
      </a:accent1>
      <a:accent2>
        <a:srgbClr val="6DABE4"/>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2265</TotalTime>
  <Words>2789</Words>
  <Application>Microsoft Office PowerPoint</Application>
  <PresentationFormat>Custom</PresentationFormat>
  <Paragraphs>503</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vt:lpstr>
      <vt:lpstr>Arial</vt:lpstr>
      <vt:lpstr>Arial MT</vt:lpstr>
      <vt:lpstr>Calibri</vt:lpstr>
      <vt:lpstr>Inter</vt:lpstr>
      <vt:lpstr>Playfair Display</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Lynda Parsons</cp:lastModifiedBy>
  <cp:revision>153</cp:revision>
  <dcterms:created xsi:type="dcterms:W3CDTF">2023-03-06T06:17:58Z</dcterms:created>
  <dcterms:modified xsi:type="dcterms:W3CDTF">2025-03-25T22:03:07Z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2020-07-09T00:00:00Z</vt:filetime>
  </property>
  <property fmtid="{D5CDD505-2E9C-101B-9397-08002B2CF9AE}" pid="3" name="Creator">
    <vt:lpwstr>Adobe InDesign CS6 (Macintosh)</vt:lpwstr>
  </property>
  <property fmtid="{D5CDD505-2E9C-101B-9397-08002B2CF9AE}" pid="4" name="LastSaved">
    <vt:filetime>2023-03-06T00:00:00Z</vt:filetime>
  </property>
</Properties>
</file>